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4"/>
  </p:sldMasterIdLst>
  <p:notesMasterIdLst>
    <p:notesMasterId r:id="rId28"/>
  </p:notesMasterIdLst>
  <p:sldIdLst>
    <p:sldId id="256" r:id="rId5"/>
    <p:sldId id="257" r:id="rId6"/>
    <p:sldId id="386" r:id="rId7"/>
    <p:sldId id="387" r:id="rId8"/>
    <p:sldId id="323" r:id="rId9"/>
    <p:sldId id="332" r:id="rId10"/>
    <p:sldId id="331" r:id="rId11"/>
    <p:sldId id="388" r:id="rId12"/>
    <p:sldId id="377" r:id="rId13"/>
    <p:sldId id="389" r:id="rId14"/>
    <p:sldId id="378" r:id="rId15"/>
    <p:sldId id="392" r:id="rId16"/>
    <p:sldId id="379" r:id="rId17"/>
    <p:sldId id="380" r:id="rId18"/>
    <p:sldId id="394" r:id="rId19"/>
    <p:sldId id="381" r:id="rId20"/>
    <p:sldId id="382" r:id="rId21"/>
    <p:sldId id="393" r:id="rId22"/>
    <p:sldId id="383" r:id="rId23"/>
    <p:sldId id="384" r:id="rId24"/>
    <p:sldId id="385" r:id="rId25"/>
    <p:sldId id="285" r:id="rId26"/>
    <p:sldId id="37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D5EA"/>
    <a:srgbClr val="FFF2CC"/>
    <a:srgbClr val="2E75B6"/>
    <a:srgbClr val="4472C4"/>
    <a:srgbClr val="5B9BD5"/>
    <a:srgbClr val="F0F0F0"/>
    <a:srgbClr val="6787A4"/>
    <a:srgbClr val="BDD7EE"/>
    <a:srgbClr val="C00000"/>
    <a:srgbClr val="E6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295B0C-8319-46C9-8BDE-2D5A6F6F7FB4}" v="372" dt="2023-06-03T14:48:44.366"/>
    <p1510:client id="{26217340-25E8-EC00-3253-0FCA9BBF9D87}" v="118" vWet="119" dt="2023-06-04T02:07:40.763"/>
    <p1510:client id="{5E9D80E7-23B3-C17C-6F9A-89E1CE4F24F5}" v="334" dt="2023-06-04T01:43:27.797"/>
    <p1510:client id="{84CC1CDD-ADDB-A977-0EC2-E0E4F151F14B}" v="132" dt="2023-06-03T13:28:10.570"/>
    <p1510:client id="{92F34659-CB78-48CD-A506-E0644E90BAFF}" v="709" dt="2023-06-04T06:23:35.304"/>
    <p1510:client id="{9DB5ED13-C6C0-D06D-6796-A26AE7889005}" v="109" dt="2023-06-03T13:48:13.0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guide orient="horz" pos="2208"/>
        <p:guide pos="388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an Christopher Onrubia" userId="S::iconrubia@student.apc.edu.ph::c9d4dc26-37bf-4dac-a900-29d9bdc6730a" providerId="AD" clId="Web-{5E9D80E7-23B3-C17C-6F9A-89E1CE4F24F5}"/>
    <pc:docChg chg="modSld">
      <pc:chgData name="Ian Christopher Onrubia" userId="S::iconrubia@student.apc.edu.ph::c9d4dc26-37bf-4dac-a900-29d9bdc6730a" providerId="AD" clId="Web-{5E9D80E7-23B3-C17C-6F9A-89E1CE4F24F5}" dt="2023-06-04T01:43:26.078" v="257" actId="20577"/>
      <pc:docMkLst>
        <pc:docMk/>
      </pc:docMkLst>
      <pc:sldChg chg="modSp">
        <pc:chgData name="Ian Christopher Onrubia" userId="S::iconrubia@student.apc.edu.ph::c9d4dc26-37bf-4dac-a900-29d9bdc6730a" providerId="AD" clId="Web-{5E9D80E7-23B3-C17C-6F9A-89E1CE4F24F5}" dt="2023-06-04T00:49:33.918" v="88" actId="20577"/>
        <pc:sldMkLst>
          <pc:docMk/>
          <pc:sldMk cId="3482619489" sldId="256"/>
        </pc:sldMkLst>
        <pc:spChg chg="mod">
          <ac:chgData name="Ian Christopher Onrubia" userId="S::iconrubia@student.apc.edu.ph::c9d4dc26-37bf-4dac-a900-29d9bdc6730a" providerId="AD" clId="Web-{5E9D80E7-23B3-C17C-6F9A-89E1CE4F24F5}" dt="2023-06-04T00:49:33.918" v="88" actId="20577"/>
          <ac:spMkLst>
            <pc:docMk/>
            <pc:sldMk cId="3482619489" sldId="256"/>
            <ac:spMk id="6" creationId="{59E1332E-7845-4745-9C1B-4DBD7A8FCA84}"/>
          </ac:spMkLst>
        </pc:spChg>
      </pc:sldChg>
      <pc:sldChg chg="addSp delSp modSp">
        <pc:chgData name="Ian Christopher Onrubia" userId="S::iconrubia@student.apc.edu.ph::c9d4dc26-37bf-4dac-a900-29d9bdc6730a" providerId="AD" clId="Web-{5E9D80E7-23B3-C17C-6F9A-89E1CE4F24F5}" dt="2023-06-04T00:52:40.909" v="126" actId="1076"/>
        <pc:sldMkLst>
          <pc:docMk/>
          <pc:sldMk cId="2016557488" sldId="285"/>
        </pc:sldMkLst>
        <pc:spChg chg="del mod">
          <ac:chgData name="Ian Christopher Onrubia" userId="S::iconrubia@student.apc.edu.ph::c9d4dc26-37bf-4dac-a900-29d9bdc6730a" providerId="AD" clId="Web-{5E9D80E7-23B3-C17C-6F9A-89E1CE4F24F5}" dt="2023-06-04T00:51:30.266" v="109"/>
          <ac:spMkLst>
            <pc:docMk/>
            <pc:sldMk cId="2016557488" sldId="285"/>
            <ac:spMk id="21" creationId="{387081A0-9A1D-4760-ADDE-BEC7CB111901}"/>
          </ac:spMkLst>
        </pc:spChg>
        <pc:spChg chg="add mod">
          <ac:chgData name="Ian Christopher Onrubia" userId="S::iconrubia@student.apc.edu.ph::c9d4dc26-37bf-4dac-a900-29d9bdc6730a" providerId="AD" clId="Web-{5E9D80E7-23B3-C17C-6F9A-89E1CE4F24F5}" dt="2023-06-04T00:52:28.346" v="125"/>
          <ac:spMkLst>
            <pc:docMk/>
            <pc:sldMk cId="2016557488" sldId="285"/>
            <ac:spMk id="22" creationId="{4A7BEA17-E086-04CA-4AFF-347588BACD4B}"/>
          </ac:spMkLst>
        </pc:spChg>
        <pc:spChg chg="mod">
          <ac:chgData name="Ian Christopher Onrubia" userId="S::iconrubia@student.apc.edu.ph::c9d4dc26-37bf-4dac-a900-29d9bdc6730a" providerId="AD" clId="Web-{5E9D80E7-23B3-C17C-6F9A-89E1CE4F24F5}" dt="2023-06-04T00:52:40.909" v="126" actId="1076"/>
          <ac:spMkLst>
            <pc:docMk/>
            <pc:sldMk cId="2016557488" sldId="285"/>
            <ac:spMk id="23" creationId="{61254D49-AC28-43BC-8815-E4BD1E9D45CF}"/>
          </ac:spMkLst>
        </pc:spChg>
        <pc:spChg chg="del">
          <ac:chgData name="Ian Christopher Onrubia" userId="S::iconrubia@student.apc.edu.ph::c9d4dc26-37bf-4dac-a900-29d9bdc6730a" providerId="AD" clId="Web-{5E9D80E7-23B3-C17C-6F9A-89E1CE4F24F5}" dt="2023-06-04T00:50:10.357" v="90"/>
          <ac:spMkLst>
            <pc:docMk/>
            <pc:sldMk cId="2016557488" sldId="285"/>
            <ac:spMk id="24" creationId="{B2C0C3C9-E5FA-7554-B6F9-770E94885F45}"/>
          </ac:spMkLst>
        </pc:spChg>
        <pc:spChg chg="del">
          <ac:chgData name="Ian Christopher Onrubia" userId="S::iconrubia@student.apc.edu.ph::c9d4dc26-37bf-4dac-a900-29d9bdc6730a" providerId="AD" clId="Web-{5E9D80E7-23B3-C17C-6F9A-89E1CE4F24F5}" dt="2023-06-04T00:50:30.842" v="94"/>
          <ac:spMkLst>
            <pc:docMk/>
            <pc:sldMk cId="2016557488" sldId="285"/>
            <ac:spMk id="25" creationId="{80085ABD-E96E-42DC-8796-4ED25CA7B9B7}"/>
          </ac:spMkLst>
        </pc:spChg>
        <pc:spChg chg="del">
          <ac:chgData name="Ian Christopher Onrubia" userId="S::iconrubia@student.apc.edu.ph::c9d4dc26-37bf-4dac-a900-29d9bdc6730a" providerId="AD" clId="Web-{5E9D80E7-23B3-C17C-6F9A-89E1CE4F24F5}" dt="2023-06-04T00:50:10.013" v="89"/>
          <ac:spMkLst>
            <pc:docMk/>
            <pc:sldMk cId="2016557488" sldId="285"/>
            <ac:spMk id="27" creationId="{53D92026-8CC7-1D9B-D550-4C7445EA9F70}"/>
          </ac:spMkLst>
        </pc:spChg>
        <pc:spChg chg="del">
          <ac:chgData name="Ian Christopher Onrubia" userId="S::iconrubia@student.apc.edu.ph::c9d4dc26-37bf-4dac-a900-29d9bdc6730a" providerId="AD" clId="Web-{5E9D80E7-23B3-C17C-6F9A-89E1CE4F24F5}" dt="2023-06-04T00:50:29.858" v="93"/>
          <ac:spMkLst>
            <pc:docMk/>
            <pc:sldMk cId="2016557488" sldId="285"/>
            <ac:spMk id="28" creationId="{D4CFD4DF-2D16-36F8-45C6-BB1B7EB10582}"/>
          </ac:spMkLst>
        </pc:spChg>
        <pc:spChg chg="del">
          <ac:chgData name="Ian Christopher Onrubia" userId="S::iconrubia@student.apc.edu.ph::c9d4dc26-37bf-4dac-a900-29d9bdc6730a" providerId="AD" clId="Web-{5E9D80E7-23B3-C17C-6F9A-89E1CE4F24F5}" dt="2023-06-04T00:50:13.998" v="92"/>
          <ac:spMkLst>
            <pc:docMk/>
            <pc:sldMk cId="2016557488" sldId="285"/>
            <ac:spMk id="29" creationId="{0C2E4E95-8922-0171-9368-FF2203928067}"/>
          </ac:spMkLst>
        </pc:spChg>
        <pc:spChg chg="del">
          <ac:chgData name="Ian Christopher Onrubia" userId="S::iconrubia@student.apc.edu.ph::c9d4dc26-37bf-4dac-a900-29d9bdc6730a" providerId="AD" clId="Web-{5E9D80E7-23B3-C17C-6F9A-89E1CE4F24F5}" dt="2023-06-04T00:50:11.857" v="91"/>
          <ac:spMkLst>
            <pc:docMk/>
            <pc:sldMk cId="2016557488" sldId="285"/>
            <ac:spMk id="30" creationId="{2AB7C977-F796-EE9C-DEBD-EA415A1A4E09}"/>
          </ac:spMkLst>
        </pc:spChg>
      </pc:sldChg>
      <pc:sldChg chg="modSp">
        <pc:chgData name="Ian Christopher Onrubia" userId="S::iconrubia@student.apc.edu.ph::c9d4dc26-37bf-4dac-a900-29d9bdc6730a" providerId="AD" clId="Web-{5E9D80E7-23B3-C17C-6F9A-89E1CE4F24F5}" dt="2023-06-04T00:42:37.983" v="32" actId="1076"/>
        <pc:sldMkLst>
          <pc:docMk/>
          <pc:sldMk cId="3697334910" sldId="323"/>
        </pc:sldMkLst>
        <pc:spChg chg="mod">
          <ac:chgData name="Ian Christopher Onrubia" userId="S::iconrubia@student.apc.edu.ph::c9d4dc26-37bf-4dac-a900-29d9bdc6730a" providerId="AD" clId="Web-{5E9D80E7-23B3-C17C-6F9A-89E1CE4F24F5}" dt="2023-06-04T00:42:37.983" v="32" actId="1076"/>
          <ac:spMkLst>
            <pc:docMk/>
            <pc:sldMk cId="3697334910" sldId="323"/>
            <ac:spMk id="37" creationId="{C4BEB1BA-36D4-40C0-85A9-CB0F6B8C8F08}"/>
          </ac:spMkLst>
        </pc:spChg>
        <pc:spChg chg="mod">
          <ac:chgData name="Ian Christopher Onrubia" userId="S::iconrubia@student.apc.edu.ph::c9d4dc26-37bf-4dac-a900-29d9bdc6730a" providerId="AD" clId="Web-{5E9D80E7-23B3-C17C-6F9A-89E1CE4F24F5}" dt="2023-06-04T00:42:30.702" v="30" actId="14100"/>
          <ac:spMkLst>
            <pc:docMk/>
            <pc:sldMk cId="3697334910" sldId="323"/>
            <ac:spMk id="48" creationId="{4084858D-ACD6-4426-93EF-365A1CEEEE3A}"/>
          </ac:spMkLst>
        </pc:spChg>
      </pc:sldChg>
      <pc:sldChg chg="addSp modSp">
        <pc:chgData name="Ian Christopher Onrubia" userId="S::iconrubia@student.apc.edu.ph::c9d4dc26-37bf-4dac-a900-29d9bdc6730a" providerId="AD" clId="Web-{5E9D80E7-23B3-C17C-6F9A-89E1CE4F24F5}" dt="2023-06-04T01:43:26.078" v="257" actId="20577"/>
        <pc:sldMkLst>
          <pc:docMk/>
          <pc:sldMk cId="4253389275" sldId="331"/>
        </pc:sldMkLst>
        <pc:spChg chg="add mod">
          <ac:chgData name="Ian Christopher Onrubia" userId="S::iconrubia@student.apc.edu.ph::c9d4dc26-37bf-4dac-a900-29d9bdc6730a" providerId="AD" clId="Web-{5E9D80E7-23B3-C17C-6F9A-89E1CE4F24F5}" dt="2023-06-04T01:43:26.078" v="257" actId="20577"/>
          <ac:spMkLst>
            <pc:docMk/>
            <pc:sldMk cId="4253389275" sldId="331"/>
            <ac:spMk id="5" creationId="{39350142-837E-A580-1E44-ED8295FBE284}"/>
          </ac:spMkLst>
        </pc:spChg>
        <pc:spChg chg="mod">
          <ac:chgData name="Ian Christopher Onrubia" userId="S::iconrubia@student.apc.edu.ph::c9d4dc26-37bf-4dac-a900-29d9bdc6730a" providerId="AD" clId="Web-{5E9D80E7-23B3-C17C-6F9A-89E1CE4F24F5}" dt="2023-06-04T00:43:23.876" v="39"/>
          <ac:spMkLst>
            <pc:docMk/>
            <pc:sldMk cId="4253389275" sldId="331"/>
            <ac:spMk id="29" creationId="{89CA21BB-108F-4D57-8F4D-9D73FCF6D16C}"/>
          </ac:spMkLst>
        </pc:spChg>
        <pc:spChg chg="mod">
          <ac:chgData name="Ian Christopher Onrubia" userId="S::iconrubia@student.apc.edu.ph::c9d4dc26-37bf-4dac-a900-29d9bdc6730a" providerId="AD" clId="Web-{5E9D80E7-23B3-C17C-6F9A-89E1CE4F24F5}" dt="2023-06-04T00:43:43.329" v="40" actId="14100"/>
          <ac:spMkLst>
            <pc:docMk/>
            <pc:sldMk cId="4253389275" sldId="331"/>
            <ac:spMk id="33" creationId="{EE474BB0-80E9-4378-BDA7-D1BBEC0B4746}"/>
          </ac:spMkLst>
        </pc:spChg>
      </pc:sldChg>
      <pc:sldChg chg="modSp">
        <pc:chgData name="Ian Christopher Onrubia" userId="S::iconrubia@student.apc.edu.ph::c9d4dc26-37bf-4dac-a900-29d9bdc6730a" providerId="AD" clId="Web-{5E9D80E7-23B3-C17C-6F9A-89E1CE4F24F5}" dt="2023-06-04T00:42:48.265" v="34" actId="20577"/>
        <pc:sldMkLst>
          <pc:docMk/>
          <pc:sldMk cId="31545433" sldId="332"/>
        </pc:sldMkLst>
        <pc:spChg chg="mod">
          <ac:chgData name="Ian Christopher Onrubia" userId="S::iconrubia@student.apc.edu.ph::c9d4dc26-37bf-4dac-a900-29d9bdc6730a" providerId="AD" clId="Web-{5E9D80E7-23B3-C17C-6F9A-89E1CE4F24F5}" dt="2023-06-04T00:42:48.265" v="34" actId="20577"/>
          <ac:spMkLst>
            <pc:docMk/>
            <pc:sldMk cId="31545433" sldId="332"/>
            <ac:spMk id="29" creationId="{89CA21BB-108F-4D57-8F4D-9D73FCF6D16C}"/>
          </ac:spMkLst>
        </pc:spChg>
        <pc:spChg chg="mod">
          <ac:chgData name="Ian Christopher Onrubia" userId="S::iconrubia@student.apc.edu.ph::c9d4dc26-37bf-4dac-a900-29d9bdc6730a" providerId="AD" clId="Web-{5E9D80E7-23B3-C17C-6F9A-89E1CE4F24F5}" dt="2023-06-04T00:42:44.749" v="33" actId="14100"/>
          <ac:spMkLst>
            <pc:docMk/>
            <pc:sldMk cId="31545433" sldId="332"/>
            <ac:spMk id="33" creationId="{EE474BB0-80E9-4378-BDA7-D1BBEC0B4746}"/>
          </ac:spMkLst>
        </pc:spChg>
      </pc:sldChg>
      <pc:sldChg chg="modSp">
        <pc:chgData name="Ian Christopher Onrubia" userId="S::iconrubia@student.apc.edu.ph::c9d4dc26-37bf-4dac-a900-29d9bdc6730a" providerId="AD" clId="Web-{5E9D80E7-23B3-C17C-6F9A-89E1CE4F24F5}" dt="2023-06-04T00:59:45.250" v="195" actId="20577"/>
        <pc:sldMkLst>
          <pc:docMk/>
          <pc:sldMk cId="1804275189" sldId="376"/>
        </pc:sldMkLst>
        <pc:spChg chg="mod">
          <ac:chgData name="Ian Christopher Onrubia" userId="S::iconrubia@student.apc.edu.ph::c9d4dc26-37bf-4dac-a900-29d9bdc6730a" providerId="AD" clId="Web-{5E9D80E7-23B3-C17C-6F9A-89E1CE4F24F5}" dt="2023-06-04T00:52:46.846" v="127"/>
          <ac:spMkLst>
            <pc:docMk/>
            <pc:sldMk cId="1804275189" sldId="376"/>
            <ac:spMk id="30" creationId="{758CAD49-F1E4-4216-B5F0-458ED7F2E964}"/>
          </ac:spMkLst>
        </pc:spChg>
        <pc:spChg chg="mod">
          <ac:chgData name="Ian Christopher Onrubia" userId="S::iconrubia@student.apc.edu.ph::c9d4dc26-37bf-4dac-a900-29d9bdc6730a" providerId="AD" clId="Web-{5E9D80E7-23B3-C17C-6F9A-89E1CE4F24F5}" dt="2023-06-04T00:53:51.349" v="139" actId="20577"/>
          <ac:spMkLst>
            <pc:docMk/>
            <pc:sldMk cId="1804275189" sldId="376"/>
            <ac:spMk id="41" creationId="{33CDCA90-7CA0-FC96-50F0-AFF2E9663D5E}"/>
          </ac:spMkLst>
        </pc:spChg>
        <pc:spChg chg="mod">
          <ac:chgData name="Ian Christopher Onrubia" userId="S::iconrubia@student.apc.edu.ph::c9d4dc26-37bf-4dac-a900-29d9bdc6730a" providerId="AD" clId="Web-{5E9D80E7-23B3-C17C-6F9A-89E1CE4F24F5}" dt="2023-06-04T00:54:09.271" v="144" actId="20577"/>
          <ac:spMkLst>
            <pc:docMk/>
            <pc:sldMk cId="1804275189" sldId="376"/>
            <ac:spMk id="50" creationId="{243BA076-E885-6418-2F66-DDE68E420CD4}"/>
          </ac:spMkLst>
        </pc:spChg>
        <pc:spChg chg="mod">
          <ac:chgData name="Ian Christopher Onrubia" userId="S::iconrubia@student.apc.edu.ph::c9d4dc26-37bf-4dac-a900-29d9bdc6730a" providerId="AD" clId="Web-{5E9D80E7-23B3-C17C-6F9A-89E1CE4F24F5}" dt="2023-06-04T00:53:39.333" v="136" actId="20577"/>
          <ac:spMkLst>
            <pc:docMk/>
            <pc:sldMk cId="1804275189" sldId="376"/>
            <ac:spMk id="56" creationId="{78D6B4DE-C7C9-C8BA-0688-18A3446CCB46}"/>
          </ac:spMkLst>
        </pc:spChg>
        <pc:spChg chg="mod">
          <ac:chgData name="Ian Christopher Onrubia" userId="S::iconrubia@student.apc.edu.ph::c9d4dc26-37bf-4dac-a900-29d9bdc6730a" providerId="AD" clId="Web-{5E9D80E7-23B3-C17C-6F9A-89E1CE4F24F5}" dt="2023-06-04T00:54:02.224" v="142" actId="20577"/>
          <ac:spMkLst>
            <pc:docMk/>
            <pc:sldMk cId="1804275189" sldId="376"/>
            <ac:spMk id="58" creationId="{5E1F63BE-6DA9-98D4-6491-4D5046768FDD}"/>
          </ac:spMkLst>
        </pc:spChg>
        <pc:spChg chg="mod">
          <ac:chgData name="Ian Christopher Onrubia" userId="S::iconrubia@student.apc.edu.ph::c9d4dc26-37bf-4dac-a900-29d9bdc6730a" providerId="AD" clId="Web-{5E9D80E7-23B3-C17C-6F9A-89E1CE4F24F5}" dt="2023-06-04T00:59:45.250" v="195" actId="20577"/>
          <ac:spMkLst>
            <pc:docMk/>
            <pc:sldMk cId="1804275189" sldId="376"/>
            <ac:spMk id="77" creationId="{A2AC8797-30CD-A8D9-ABFD-5E0C316C8EB6}"/>
          </ac:spMkLst>
        </pc:spChg>
        <pc:grpChg chg="mod">
          <ac:chgData name="Ian Christopher Onrubia" userId="S::iconrubia@student.apc.edu.ph::c9d4dc26-37bf-4dac-a900-29d9bdc6730a" providerId="AD" clId="Web-{5E9D80E7-23B3-C17C-6F9A-89E1CE4F24F5}" dt="2023-06-04T00:53:08.550" v="129" actId="1076"/>
          <ac:grpSpMkLst>
            <pc:docMk/>
            <pc:sldMk cId="1804275189" sldId="376"/>
            <ac:grpSpMk id="52" creationId="{2410F022-1FC5-2B75-D886-DE8BD2559978}"/>
          </ac:grpSpMkLst>
        </pc:grpChg>
      </pc:sldChg>
      <pc:sldChg chg="modSp">
        <pc:chgData name="Ian Christopher Onrubia" userId="S::iconrubia@student.apc.edu.ph::c9d4dc26-37bf-4dac-a900-29d9bdc6730a" providerId="AD" clId="Web-{5E9D80E7-23B3-C17C-6F9A-89E1CE4F24F5}" dt="2023-06-04T00:44:15.408" v="43" actId="20577"/>
        <pc:sldMkLst>
          <pc:docMk/>
          <pc:sldMk cId="1195335200" sldId="377"/>
        </pc:sldMkLst>
        <pc:spChg chg="mod">
          <ac:chgData name="Ian Christopher Onrubia" userId="S::iconrubia@student.apc.edu.ph::c9d4dc26-37bf-4dac-a900-29d9bdc6730a" providerId="AD" clId="Web-{5E9D80E7-23B3-C17C-6F9A-89E1CE4F24F5}" dt="2023-06-04T00:44:15.408" v="43" actId="20577"/>
          <ac:spMkLst>
            <pc:docMk/>
            <pc:sldMk cId="1195335200" sldId="377"/>
            <ac:spMk id="29" creationId="{89CA21BB-108F-4D57-8F4D-9D73FCF6D16C}"/>
          </ac:spMkLst>
        </pc:spChg>
        <pc:spChg chg="mod">
          <ac:chgData name="Ian Christopher Onrubia" userId="S::iconrubia@student.apc.edu.ph::c9d4dc26-37bf-4dac-a900-29d9bdc6730a" providerId="AD" clId="Web-{5E9D80E7-23B3-C17C-6F9A-89E1CE4F24F5}" dt="2023-06-04T00:44:10.940" v="42" actId="14100"/>
          <ac:spMkLst>
            <pc:docMk/>
            <pc:sldMk cId="1195335200" sldId="377"/>
            <ac:spMk id="33" creationId="{EE474BB0-80E9-4378-BDA7-D1BBEC0B4746}"/>
          </ac:spMkLst>
        </pc:spChg>
      </pc:sldChg>
      <pc:sldChg chg="modSp">
        <pc:chgData name="Ian Christopher Onrubia" userId="S::iconrubia@student.apc.edu.ph::c9d4dc26-37bf-4dac-a900-29d9bdc6730a" providerId="AD" clId="Web-{5E9D80E7-23B3-C17C-6F9A-89E1CE4F24F5}" dt="2023-06-04T00:57:03.933" v="174" actId="20577"/>
        <pc:sldMkLst>
          <pc:docMk/>
          <pc:sldMk cId="52960105" sldId="378"/>
        </pc:sldMkLst>
        <pc:spChg chg="mod">
          <ac:chgData name="Ian Christopher Onrubia" userId="S::iconrubia@student.apc.edu.ph::c9d4dc26-37bf-4dac-a900-29d9bdc6730a" providerId="AD" clId="Web-{5E9D80E7-23B3-C17C-6F9A-89E1CE4F24F5}" dt="2023-06-04T00:57:03.933" v="174" actId="20577"/>
          <ac:spMkLst>
            <pc:docMk/>
            <pc:sldMk cId="52960105" sldId="378"/>
            <ac:spMk id="29" creationId="{89CA21BB-108F-4D57-8F4D-9D73FCF6D16C}"/>
          </ac:spMkLst>
        </pc:spChg>
        <pc:spChg chg="mod">
          <ac:chgData name="Ian Christopher Onrubia" userId="S::iconrubia@student.apc.edu.ph::c9d4dc26-37bf-4dac-a900-29d9bdc6730a" providerId="AD" clId="Web-{5E9D80E7-23B3-C17C-6F9A-89E1CE4F24F5}" dt="2023-06-04T00:45:01.550" v="44" actId="14100"/>
          <ac:spMkLst>
            <pc:docMk/>
            <pc:sldMk cId="52960105" sldId="378"/>
            <ac:spMk id="33" creationId="{EE474BB0-80E9-4378-BDA7-D1BBEC0B4746}"/>
          </ac:spMkLst>
        </pc:spChg>
      </pc:sldChg>
      <pc:sldChg chg="modSp">
        <pc:chgData name="Ian Christopher Onrubia" userId="S::iconrubia@student.apc.edu.ph::c9d4dc26-37bf-4dac-a900-29d9bdc6730a" providerId="AD" clId="Web-{5E9D80E7-23B3-C17C-6F9A-89E1CE4F24F5}" dt="2023-06-04T01:29:11.848" v="211" actId="20577"/>
        <pc:sldMkLst>
          <pc:docMk/>
          <pc:sldMk cId="969570191" sldId="379"/>
        </pc:sldMkLst>
        <pc:spChg chg="mod">
          <ac:chgData name="Ian Christopher Onrubia" userId="S::iconrubia@student.apc.edu.ph::c9d4dc26-37bf-4dac-a900-29d9bdc6730a" providerId="AD" clId="Web-{5E9D80E7-23B3-C17C-6F9A-89E1CE4F24F5}" dt="2023-06-04T01:29:11.848" v="211" actId="20577"/>
          <ac:spMkLst>
            <pc:docMk/>
            <pc:sldMk cId="969570191" sldId="379"/>
            <ac:spMk id="29" creationId="{89CA21BB-108F-4D57-8F4D-9D73FCF6D16C}"/>
          </ac:spMkLst>
        </pc:spChg>
        <pc:spChg chg="mod">
          <ac:chgData name="Ian Christopher Onrubia" userId="S::iconrubia@student.apc.edu.ph::c9d4dc26-37bf-4dac-a900-29d9bdc6730a" providerId="AD" clId="Web-{5E9D80E7-23B3-C17C-6F9A-89E1CE4F24F5}" dt="2023-06-04T00:45:30.708" v="47" actId="14100"/>
          <ac:spMkLst>
            <pc:docMk/>
            <pc:sldMk cId="969570191" sldId="379"/>
            <ac:spMk id="33" creationId="{EE474BB0-80E9-4378-BDA7-D1BBEC0B4746}"/>
          </ac:spMkLst>
        </pc:spChg>
      </pc:sldChg>
      <pc:sldChg chg="modSp">
        <pc:chgData name="Ian Christopher Onrubia" userId="S::iconrubia@student.apc.edu.ph::c9d4dc26-37bf-4dac-a900-29d9bdc6730a" providerId="AD" clId="Web-{5E9D80E7-23B3-C17C-6F9A-89E1CE4F24F5}" dt="2023-06-04T00:45:46.786" v="51"/>
        <pc:sldMkLst>
          <pc:docMk/>
          <pc:sldMk cId="627363494" sldId="380"/>
        </pc:sldMkLst>
        <pc:spChg chg="mod">
          <ac:chgData name="Ian Christopher Onrubia" userId="S::iconrubia@student.apc.edu.ph::c9d4dc26-37bf-4dac-a900-29d9bdc6730a" providerId="AD" clId="Web-{5E9D80E7-23B3-C17C-6F9A-89E1CE4F24F5}" dt="2023-06-04T00:45:46.786" v="51"/>
          <ac:spMkLst>
            <pc:docMk/>
            <pc:sldMk cId="627363494" sldId="380"/>
            <ac:spMk id="29" creationId="{89CA21BB-108F-4D57-8F4D-9D73FCF6D16C}"/>
          </ac:spMkLst>
        </pc:spChg>
        <pc:spChg chg="mod">
          <ac:chgData name="Ian Christopher Onrubia" userId="S::iconrubia@student.apc.edu.ph::c9d4dc26-37bf-4dac-a900-29d9bdc6730a" providerId="AD" clId="Web-{5E9D80E7-23B3-C17C-6F9A-89E1CE4F24F5}" dt="2023-06-04T00:45:39.442" v="49" actId="14100"/>
          <ac:spMkLst>
            <pc:docMk/>
            <pc:sldMk cId="627363494" sldId="380"/>
            <ac:spMk id="33" creationId="{EE474BB0-80E9-4378-BDA7-D1BBEC0B4746}"/>
          </ac:spMkLst>
        </pc:spChg>
      </pc:sldChg>
      <pc:sldChg chg="modSp">
        <pc:chgData name="Ian Christopher Onrubia" userId="S::iconrubia@student.apc.edu.ph::c9d4dc26-37bf-4dac-a900-29d9bdc6730a" providerId="AD" clId="Web-{5E9D80E7-23B3-C17C-6F9A-89E1CE4F24F5}" dt="2023-06-04T00:46:17.584" v="55" actId="20577"/>
        <pc:sldMkLst>
          <pc:docMk/>
          <pc:sldMk cId="3400974816" sldId="381"/>
        </pc:sldMkLst>
        <pc:spChg chg="mod">
          <ac:chgData name="Ian Christopher Onrubia" userId="S::iconrubia@student.apc.edu.ph::c9d4dc26-37bf-4dac-a900-29d9bdc6730a" providerId="AD" clId="Web-{5E9D80E7-23B3-C17C-6F9A-89E1CE4F24F5}" dt="2023-06-04T00:46:17.584" v="55" actId="20577"/>
          <ac:spMkLst>
            <pc:docMk/>
            <pc:sldMk cId="3400974816" sldId="381"/>
            <ac:spMk id="29" creationId="{89CA21BB-108F-4D57-8F4D-9D73FCF6D16C}"/>
          </ac:spMkLst>
        </pc:spChg>
        <pc:spChg chg="mod">
          <ac:chgData name="Ian Christopher Onrubia" userId="S::iconrubia@student.apc.edu.ph::c9d4dc26-37bf-4dac-a900-29d9bdc6730a" providerId="AD" clId="Web-{5E9D80E7-23B3-C17C-6F9A-89E1CE4F24F5}" dt="2023-06-04T00:46:14.428" v="54" actId="14100"/>
          <ac:spMkLst>
            <pc:docMk/>
            <pc:sldMk cId="3400974816" sldId="381"/>
            <ac:spMk id="33" creationId="{EE474BB0-80E9-4378-BDA7-D1BBEC0B4746}"/>
          </ac:spMkLst>
        </pc:spChg>
      </pc:sldChg>
      <pc:sldChg chg="modSp">
        <pc:chgData name="Ian Christopher Onrubia" userId="S::iconrubia@student.apc.edu.ph::c9d4dc26-37bf-4dac-a900-29d9bdc6730a" providerId="AD" clId="Web-{5E9D80E7-23B3-C17C-6F9A-89E1CE4F24F5}" dt="2023-06-04T00:46:33.132" v="57" actId="20577"/>
        <pc:sldMkLst>
          <pc:docMk/>
          <pc:sldMk cId="1005569469" sldId="382"/>
        </pc:sldMkLst>
        <pc:spChg chg="mod">
          <ac:chgData name="Ian Christopher Onrubia" userId="S::iconrubia@student.apc.edu.ph::c9d4dc26-37bf-4dac-a900-29d9bdc6730a" providerId="AD" clId="Web-{5E9D80E7-23B3-C17C-6F9A-89E1CE4F24F5}" dt="2023-06-04T00:46:33.132" v="57" actId="20577"/>
          <ac:spMkLst>
            <pc:docMk/>
            <pc:sldMk cId="1005569469" sldId="382"/>
            <ac:spMk id="29" creationId="{89CA21BB-108F-4D57-8F4D-9D73FCF6D16C}"/>
          </ac:spMkLst>
        </pc:spChg>
        <pc:spChg chg="mod">
          <ac:chgData name="Ian Christopher Onrubia" userId="S::iconrubia@student.apc.edu.ph::c9d4dc26-37bf-4dac-a900-29d9bdc6730a" providerId="AD" clId="Web-{5E9D80E7-23B3-C17C-6F9A-89E1CE4F24F5}" dt="2023-06-04T00:46:30.756" v="56" actId="14100"/>
          <ac:spMkLst>
            <pc:docMk/>
            <pc:sldMk cId="1005569469" sldId="382"/>
            <ac:spMk id="33" creationId="{EE474BB0-80E9-4378-BDA7-D1BBEC0B4746}"/>
          </ac:spMkLst>
        </pc:spChg>
      </pc:sldChg>
      <pc:sldChg chg="modSp">
        <pc:chgData name="Ian Christopher Onrubia" userId="S::iconrubia@student.apc.edu.ph::c9d4dc26-37bf-4dac-a900-29d9bdc6730a" providerId="AD" clId="Web-{5E9D80E7-23B3-C17C-6F9A-89E1CE4F24F5}" dt="2023-06-04T00:46:54.773" v="62" actId="20577"/>
        <pc:sldMkLst>
          <pc:docMk/>
          <pc:sldMk cId="87655983" sldId="383"/>
        </pc:sldMkLst>
        <pc:spChg chg="mod">
          <ac:chgData name="Ian Christopher Onrubia" userId="S::iconrubia@student.apc.edu.ph::c9d4dc26-37bf-4dac-a900-29d9bdc6730a" providerId="AD" clId="Web-{5E9D80E7-23B3-C17C-6F9A-89E1CE4F24F5}" dt="2023-06-04T00:46:54.773" v="62" actId="20577"/>
          <ac:spMkLst>
            <pc:docMk/>
            <pc:sldMk cId="87655983" sldId="383"/>
            <ac:spMk id="29" creationId="{89CA21BB-108F-4D57-8F4D-9D73FCF6D16C}"/>
          </ac:spMkLst>
        </pc:spChg>
        <pc:spChg chg="mod">
          <ac:chgData name="Ian Christopher Onrubia" userId="S::iconrubia@student.apc.edu.ph::c9d4dc26-37bf-4dac-a900-29d9bdc6730a" providerId="AD" clId="Web-{5E9D80E7-23B3-C17C-6F9A-89E1CE4F24F5}" dt="2023-06-04T00:46:52.554" v="61" actId="14100"/>
          <ac:spMkLst>
            <pc:docMk/>
            <pc:sldMk cId="87655983" sldId="383"/>
            <ac:spMk id="33" creationId="{EE474BB0-80E9-4378-BDA7-D1BBEC0B4746}"/>
          </ac:spMkLst>
        </pc:spChg>
      </pc:sldChg>
      <pc:sldChg chg="modSp">
        <pc:chgData name="Ian Christopher Onrubia" userId="S::iconrubia@student.apc.edu.ph::c9d4dc26-37bf-4dac-a900-29d9bdc6730a" providerId="AD" clId="Web-{5E9D80E7-23B3-C17C-6F9A-89E1CE4F24F5}" dt="2023-06-04T00:47:15.695" v="67" actId="20577"/>
        <pc:sldMkLst>
          <pc:docMk/>
          <pc:sldMk cId="284647574" sldId="384"/>
        </pc:sldMkLst>
        <pc:spChg chg="mod">
          <ac:chgData name="Ian Christopher Onrubia" userId="S::iconrubia@student.apc.edu.ph::c9d4dc26-37bf-4dac-a900-29d9bdc6730a" providerId="AD" clId="Web-{5E9D80E7-23B3-C17C-6F9A-89E1CE4F24F5}" dt="2023-06-04T00:47:15.695" v="67" actId="20577"/>
          <ac:spMkLst>
            <pc:docMk/>
            <pc:sldMk cId="284647574" sldId="384"/>
            <ac:spMk id="29" creationId="{89CA21BB-108F-4D57-8F4D-9D73FCF6D16C}"/>
          </ac:spMkLst>
        </pc:spChg>
        <pc:spChg chg="mod">
          <ac:chgData name="Ian Christopher Onrubia" userId="S::iconrubia@student.apc.edu.ph::c9d4dc26-37bf-4dac-a900-29d9bdc6730a" providerId="AD" clId="Web-{5E9D80E7-23B3-C17C-6F9A-89E1CE4F24F5}" dt="2023-06-04T00:47:13.211" v="66" actId="14100"/>
          <ac:spMkLst>
            <pc:docMk/>
            <pc:sldMk cId="284647574" sldId="384"/>
            <ac:spMk id="33" creationId="{EE474BB0-80E9-4378-BDA7-D1BBEC0B4746}"/>
          </ac:spMkLst>
        </pc:spChg>
      </pc:sldChg>
      <pc:sldChg chg="modSp">
        <pc:chgData name="Ian Christopher Onrubia" userId="S::iconrubia@student.apc.edu.ph::c9d4dc26-37bf-4dac-a900-29d9bdc6730a" providerId="AD" clId="Web-{5E9D80E7-23B3-C17C-6F9A-89E1CE4F24F5}" dt="2023-06-04T00:48:05.088" v="85" actId="1076"/>
        <pc:sldMkLst>
          <pc:docMk/>
          <pc:sldMk cId="2164781942" sldId="385"/>
        </pc:sldMkLst>
        <pc:spChg chg="mod">
          <ac:chgData name="Ian Christopher Onrubia" userId="S::iconrubia@student.apc.edu.ph::c9d4dc26-37bf-4dac-a900-29d9bdc6730a" providerId="AD" clId="Web-{5E9D80E7-23B3-C17C-6F9A-89E1CE4F24F5}" dt="2023-06-04T00:48:05.088" v="85" actId="1076"/>
          <ac:spMkLst>
            <pc:docMk/>
            <pc:sldMk cId="2164781942" sldId="385"/>
            <ac:spMk id="29" creationId="{89CA21BB-108F-4D57-8F4D-9D73FCF6D16C}"/>
          </ac:spMkLst>
        </pc:spChg>
      </pc:sldChg>
      <pc:sldChg chg="modSp">
        <pc:chgData name="Ian Christopher Onrubia" userId="S::iconrubia@student.apc.edu.ph::c9d4dc26-37bf-4dac-a900-29d9bdc6730a" providerId="AD" clId="Web-{5E9D80E7-23B3-C17C-6F9A-89E1CE4F24F5}" dt="2023-06-04T00:37:35.677" v="10" actId="20577"/>
        <pc:sldMkLst>
          <pc:docMk/>
          <pc:sldMk cId="1529881947" sldId="386"/>
        </pc:sldMkLst>
        <pc:spChg chg="mod">
          <ac:chgData name="Ian Christopher Onrubia" userId="S::iconrubia@student.apc.edu.ph::c9d4dc26-37bf-4dac-a900-29d9bdc6730a" providerId="AD" clId="Web-{5E9D80E7-23B3-C17C-6F9A-89E1CE4F24F5}" dt="2023-06-04T00:37:35.677" v="10" actId="20577"/>
          <ac:spMkLst>
            <pc:docMk/>
            <pc:sldMk cId="1529881947" sldId="386"/>
            <ac:spMk id="37" creationId="{C4BEB1BA-36D4-40C0-85A9-CB0F6B8C8F08}"/>
          </ac:spMkLst>
        </pc:spChg>
      </pc:sldChg>
      <pc:sldChg chg="modSp">
        <pc:chgData name="Ian Christopher Onrubia" userId="S::iconrubia@student.apc.edu.ph::c9d4dc26-37bf-4dac-a900-29d9bdc6730a" providerId="AD" clId="Web-{5E9D80E7-23B3-C17C-6F9A-89E1CE4F24F5}" dt="2023-06-04T00:41:16.731" v="27"/>
        <pc:sldMkLst>
          <pc:docMk/>
          <pc:sldMk cId="1211206369" sldId="387"/>
        </pc:sldMkLst>
        <pc:spChg chg="mod">
          <ac:chgData name="Ian Christopher Onrubia" userId="S::iconrubia@student.apc.edu.ph::c9d4dc26-37bf-4dac-a900-29d9bdc6730a" providerId="AD" clId="Web-{5E9D80E7-23B3-C17C-6F9A-89E1CE4F24F5}" dt="2023-06-04T00:38:59.680" v="18" actId="1076"/>
          <ac:spMkLst>
            <pc:docMk/>
            <pc:sldMk cId="1211206369" sldId="387"/>
            <ac:spMk id="4" creationId="{4BAEFD45-EE82-928E-2FD4-58937D1D06CF}"/>
          </ac:spMkLst>
        </pc:spChg>
        <pc:spChg chg="mod">
          <ac:chgData name="Ian Christopher Onrubia" userId="S::iconrubia@student.apc.edu.ph::c9d4dc26-37bf-4dac-a900-29d9bdc6730a" providerId="AD" clId="Web-{5E9D80E7-23B3-C17C-6F9A-89E1CE4F24F5}" dt="2023-06-04T00:41:16.731" v="27"/>
          <ac:spMkLst>
            <pc:docMk/>
            <pc:sldMk cId="1211206369" sldId="387"/>
            <ac:spMk id="37" creationId="{C4BEB1BA-36D4-40C0-85A9-CB0F6B8C8F08}"/>
          </ac:spMkLst>
        </pc:spChg>
        <pc:spChg chg="mod">
          <ac:chgData name="Ian Christopher Onrubia" userId="S::iconrubia@student.apc.edu.ph::c9d4dc26-37bf-4dac-a900-29d9bdc6730a" providerId="AD" clId="Web-{5E9D80E7-23B3-C17C-6F9A-89E1CE4F24F5}" dt="2023-06-04T00:41:06.481" v="25" actId="14100"/>
          <ac:spMkLst>
            <pc:docMk/>
            <pc:sldMk cId="1211206369" sldId="387"/>
            <ac:spMk id="48" creationId="{4084858D-ACD6-4426-93EF-365A1CEEEE3A}"/>
          </ac:spMkLst>
        </pc:spChg>
      </pc:sldChg>
      <pc:sldChg chg="modSp">
        <pc:chgData name="Ian Christopher Onrubia" userId="S::iconrubia@student.apc.edu.ph::c9d4dc26-37bf-4dac-a900-29d9bdc6730a" providerId="AD" clId="Web-{5E9D80E7-23B3-C17C-6F9A-89E1CE4F24F5}" dt="2023-06-04T00:43:54.330" v="41" actId="20577"/>
        <pc:sldMkLst>
          <pc:docMk/>
          <pc:sldMk cId="1770424430" sldId="388"/>
        </pc:sldMkLst>
        <pc:spChg chg="mod">
          <ac:chgData name="Ian Christopher Onrubia" userId="S::iconrubia@student.apc.edu.ph::c9d4dc26-37bf-4dac-a900-29d9bdc6730a" providerId="AD" clId="Web-{5E9D80E7-23B3-C17C-6F9A-89E1CE4F24F5}" dt="2023-06-04T00:43:54.330" v="41" actId="20577"/>
          <ac:spMkLst>
            <pc:docMk/>
            <pc:sldMk cId="1770424430" sldId="388"/>
            <ac:spMk id="29" creationId="{89CA21BB-108F-4D57-8F4D-9D73FCF6D16C}"/>
          </ac:spMkLst>
        </pc:spChg>
      </pc:sldChg>
    </pc:docChg>
  </pc:docChgLst>
  <pc:docChgLst>
    <pc:chgData name="Alexis Martin" userId="4903059d-6716-48cc-847f-4dcfdcab2a8f" providerId="ADAL" clId="{92F34659-CB78-48CD-A506-E0644E90BAFF}"/>
    <pc:docChg chg="undo custSel addSld delSld modSld sldOrd">
      <pc:chgData name="Alexis Martin" userId="4903059d-6716-48cc-847f-4dcfdcab2a8f" providerId="ADAL" clId="{92F34659-CB78-48CD-A506-E0644E90BAFF}" dt="2023-06-04T06:23:35.303" v="994"/>
      <pc:docMkLst>
        <pc:docMk/>
      </pc:docMkLst>
      <pc:sldChg chg="addSp delSp modSp mod">
        <pc:chgData name="Alexis Martin" userId="4903059d-6716-48cc-847f-4dcfdcab2a8f" providerId="ADAL" clId="{92F34659-CB78-48CD-A506-E0644E90BAFF}" dt="2023-06-04T06:21:33.728" v="940" actId="1076"/>
        <pc:sldMkLst>
          <pc:docMk/>
          <pc:sldMk cId="3482619489" sldId="256"/>
        </pc:sldMkLst>
        <pc:picChg chg="add mod">
          <ac:chgData name="Alexis Martin" userId="4903059d-6716-48cc-847f-4dcfdcab2a8f" providerId="ADAL" clId="{92F34659-CB78-48CD-A506-E0644E90BAFF}" dt="2023-06-04T06:21:33.728" v="940" actId="1076"/>
          <ac:picMkLst>
            <pc:docMk/>
            <pc:sldMk cId="3482619489" sldId="256"/>
            <ac:picMk id="4" creationId="{2E4A86AD-D3E2-E476-AE7D-AD49A362D1DA}"/>
          </ac:picMkLst>
        </pc:picChg>
        <pc:picChg chg="del">
          <ac:chgData name="Alexis Martin" userId="4903059d-6716-48cc-847f-4dcfdcab2a8f" providerId="ADAL" clId="{92F34659-CB78-48CD-A506-E0644E90BAFF}" dt="2023-06-04T06:21:30.839" v="939" actId="478"/>
          <ac:picMkLst>
            <pc:docMk/>
            <pc:sldMk cId="3482619489" sldId="256"/>
            <ac:picMk id="22" creationId="{60BCD30D-2EC2-8903-842E-4FF41704E2C1}"/>
          </ac:picMkLst>
        </pc:picChg>
      </pc:sldChg>
      <pc:sldChg chg="addSp delSp modSp mod">
        <pc:chgData name="Alexis Martin" userId="4903059d-6716-48cc-847f-4dcfdcab2a8f" providerId="ADAL" clId="{92F34659-CB78-48CD-A506-E0644E90BAFF}" dt="2023-06-04T06:21:39.048" v="942"/>
        <pc:sldMkLst>
          <pc:docMk/>
          <pc:sldMk cId="1955676118" sldId="257"/>
        </pc:sldMkLst>
        <pc:picChg chg="add mod">
          <ac:chgData name="Alexis Martin" userId="4903059d-6716-48cc-847f-4dcfdcab2a8f" providerId="ADAL" clId="{92F34659-CB78-48CD-A506-E0644E90BAFF}" dt="2023-06-04T06:21:39.048" v="942"/>
          <ac:picMkLst>
            <pc:docMk/>
            <pc:sldMk cId="1955676118" sldId="257"/>
            <ac:picMk id="17" creationId="{1854CBC8-8EF6-53DB-0321-66869C3914FB}"/>
          </ac:picMkLst>
        </pc:picChg>
        <pc:picChg chg="del">
          <ac:chgData name="Alexis Martin" userId="4903059d-6716-48cc-847f-4dcfdcab2a8f" providerId="ADAL" clId="{92F34659-CB78-48CD-A506-E0644E90BAFF}" dt="2023-06-04T06:21:37.861" v="941" actId="478"/>
          <ac:picMkLst>
            <pc:docMk/>
            <pc:sldMk cId="1955676118" sldId="257"/>
            <ac:picMk id="19" creationId="{604E3D0F-4936-3C7C-9E89-8327C2C82DE5}"/>
          </ac:picMkLst>
        </pc:picChg>
      </pc:sldChg>
      <pc:sldChg chg="addSp delSp modSp mod">
        <pc:chgData name="Alexis Martin" userId="4903059d-6716-48cc-847f-4dcfdcab2a8f" providerId="ADAL" clId="{92F34659-CB78-48CD-A506-E0644E90BAFF}" dt="2023-06-04T06:22:29.651" v="963"/>
        <pc:sldMkLst>
          <pc:docMk/>
          <pc:sldMk cId="2016557488" sldId="285"/>
        </pc:sldMkLst>
        <pc:picChg chg="del">
          <ac:chgData name="Alexis Martin" userId="4903059d-6716-48cc-847f-4dcfdcab2a8f" providerId="ADAL" clId="{92F34659-CB78-48CD-A506-E0644E90BAFF}" dt="2023-06-04T06:22:15.891" v="961" actId="478"/>
          <ac:picMkLst>
            <pc:docMk/>
            <pc:sldMk cId="2016557488" sldId="285"/>
            <ac:picMk id="14" creationId="{CE441FB4-DF7F-D1FB-70EA-9A1C02D5978B}"/>
          </ac:picMkLst>
        </pc:picChg>
        <pc:picChg chg="add mod">
          <ac:chgData name="Alexis Martin" userId="4903059d-6716-48cc-847f-4dcfdcab2a8f" providerId="ADAL" clId="{92F34659-CB78-48CD-A506-E0644E90BAFF}" dt="2023-06-04T06:22:29.651" v="963"/>
          <ac:picMkLst>
            <pc:docMk/>
            <pc:sldMk cId="2016557488" sldId="285"/>
            <ac:picMk id="26" creationId="{C8AE18BE-76E9-5170-B80A-E15A720BE679}"/>
          </ac:picMkLst>
        </pc:picChg>
      </pc:sldChg>
      <pc:sldChg chg="addSp delSp modSp mod">
        <pc:chgData name="Alexis Martin" userId="4903059d-6716-48cc-847f-4dcfdcab2a8f" providerId="ADAL" clId="{92F34659-CB78-48CD-A506-E0644E90BAFF}" dt="2023-06-04T06:22:46.233" v="969" actId="1037"/>
        <pc:sldMkLst>
          <pc:docMk/>
          <pc:sldMk cId="3697334910" sldId="323"/>
        </pc:sldMkLst>
        <pc:spChg chg="add del mod">
          <ac:chgData name="Alexis Martin" userId="4903059d-6716-48cc-847f-4dcfdcab2a8f" providerId="ADAL" clId="{92F34659-CB78-48CD-A506-E0644E90BAFF}" dt="2023-06-04T00:31:41.144" v="67" actId="478"/>
          <ac:spMkLst>
            <pc:docMk/>
            <pc:sldMk cId="3697334910" sldId="323"/>
            <ac:spMk id="7" creationId="{AF23EEE5-9AEC-1302-30F9-A96E5C758839}"/>
          </ac:spMkLst>
        </pc:spChg>
        <pc:spChg chg="add mod">
          <ac:chgData name="Alexis Martin" userId="4903059d-6716-48cc-847f-4dcfdcab2a8f" providerId="ADAL" clId="{92F34659-CB78-48CD-A506-E0644E90BAFF}" dt="2023-06-04T06:04:44.733" v="738" actId="1076"/>
          <ac:spMkLst>
            <pc:docMk/>
            <pc:sldMk cId="3697334910" sldId="323"/>
            <ac:spMk id="8" creationId="{46F18140-F15F-5E30-8201-750E76F6C43B}"/>
          </ac:spMkLst>
        </pc:spChg>
        <pc:spChg chg="add del mod">
          <ac:chgData name="Alexis Martin" userId="4903059d-6716-48cc-847f-4dcfdcab2a8f" providerId="ADAL" clId="{92F34659-CB78-48CD-A506-E0644E90BAFF}" dt="2023-06-04T06:04:36.011" v="734"/>
          <ac:spMkLst>
            <pc:docMk/>
            <pc:sldMk cId="3697334910" sldId="323"/>
            <ac:spMk id="19" creationId="{A9B9807D-DE57-C809-641F-03705DAC96F2}"/>
          </ac:spMkLst>
        </pc:spChg>
        <pc:spChg chg="del">
          <ac:chgData name="Alexis Martin" userId="4903059d-6716-48cc-847f-4dcfdcab2a8f" providerId="ADAL" clId="{92F34659-CB78-48CD-A506-E0644E90BAFF}" dt="2023-06-04T01:39:09.199" v="698" actId="478"/>
          <ac:spMkLst>
            <pc:docMk/>
            <pc:sldMk cId="3697334910" sldId="323"/>
            <ac:spMk id="49" creationId="{34BDEA46-119B-444F-B528-38E4B1FD46A5}"/>
          </ac:spMkLst>
        </pc:spChg>
        <pc:picChg chg="del">
          <ac:chgData name="Alexis Martin" userId="4903059d-6716-48cc-847f-4dcfdcab2a8f" providerId="ADAL" clId="{92F34659-CB78-48CD-A506-E0644E90BAFF}" dt="2023-06-04T06:21:47.985" v="946" actId="478"/>
          <ac:picMkLst>
            <pc:docMk/>
            <pc:sldMk cId="3697334910" sldId="323"/>
            <ac:picMk id="3" creationId="{3C4CD0AC-A50C-38F9-E222-E52A0350B2E6}"/>
          </ac:picMkLst>
        </pc:picChg>
        <pc:picChg chg="del">
          <ac:chgData name="Alexis Martin" userId="4903059d-6716-48cc-847f-4dcfdcab2a8f" providerId="ADAL" clId="{92F34659-CB78-48CD-A506-E0644E90BAFF}" dt="2023-06-04T00:25:38.016" v="0" actId="478"/>
          <ac:picMkLst>
            <pc:docMk/>
            <pc:sldMk cId="3697334910" sldId="323"/>
            <ac:picMk id="4" creationId="{A6D546E0-6E70-4E17-BED6-F2345C115D78}"/>
          </ac:picMkLst>
        </pc:picChg>
        <pc:picChg chg="add mod">
          <ac:chgData name="Alexis Martin" userId="4903059d-6716-48cc-847f-4dcfdcab2a8f" providerId="ADAL" clId="{92F34659-CB78-48CD-A506-E0644E90BAFF}" dt="2023-06-04T06:22:46.233" v="969" actId="1037"/>
          <ac:picMkLst>
            <pc:docMk/>
            <pc:sldMk cId="3697334910" sldId="323"/>
            <ac:picMk id="21" creationId="{8C1F8EAF-6FDC-00E7-5BED-5FE4A9F76EAA}"/>
          </ac:picMkLst>
        </pc:picChg>
      </pc:sldChg>
      <pc:sldChg chg="addSp delSp modSp mod">
        <pc:chgData name="Alexis Martin" userId="4903059d-6716-48cc-847f-4dcfdcab2a8f" providerId="ADAL" clId="{92F34659-CB78-48CD-A506-E0644E90BAFF}" dt="2023-06-04T06:22:49.553" v="971"/>
        <pc:sldMkLst>
          <pc:docMk/>
          <pc:sldMk cId="4253389275" sldId="331"/>
        </pc:sldMkLst>
        <pc:spChg chg="del">
          <ac:chgData name="Alexis Martin" userId="4903059d-6716-48cc-847f-4dcfdcab2a8f" providerId="ADAL" clId="{92F34659-CB78-48CD-A506-E0644E90BAFF}" dt="2023-06-04T06:19:38.344" v="924" actId="478"/>
          <ac:spMkLst>
            <pc:docMk/>
            <pc:sldMk cId="4253389275" sldId="331"/>
            <ac:spMk id="5" creationId="{39350142-837E-A580-1E44-ED8295FBE284}"/>
          </ac:spMkLst>
        </pc:spChg>
        <pc:spChg chg="add mod">
          <ac:chgData name="Alexis Martin" userId="4903059d-6716-48cc-847f-4dcfdcab2a8f" providerId="ADAL" clId="{92F34659-CB78-48CD-A506-E0644E90BAFF}" dt="2023-06-04T06:20:27.767" v="933" actId="404"/>
          <ac:spMkLst>
            <pc:docMk/>
            <pc:sldMk cId="4253389275" sldId="331"/>
            <ac:spMk id="15" creationId="{A03BA4D0-3F8F-89BA-C241-CE9527BE25FC}"/>
          </ac:spMkLst>
        </pc:spChg>
        <pc:picChg chg="del">
          <ac:chgData name="Alexis Martin" userId="4903059d-6716-48cc-847f-4dcfdcab2a8f" providerId="ADAL" clId="{92F34659-CB78-48CD-A506-E0644E90BAFF}" dt="2023-06-04T06:21:52.096" v="948" actId="478"/>
          <ac:picMkLst>
            <pc:docMk/>
            <pc:sldMk cId="4253389275" sldId="331"/>
            <ac:picMk id="2" creationId="{0F3B9879-F50F-DA29-F5AF-21DEE9B2CBFA}"/>
          </ac:picMkLst>
        </pc:picChg>
        <pc:picChg chg="add mod">
          <ac:chgData name="Alexis Martin" userId="4903059d-6716-48cc-847f-4dcfdcab2a8f" providerId="ADAL" clId="{92F34659-CB78-48CD-A506-E0644E90BAFF}" dt="2023-06-04T06:22:49.553" v="971"/>
          <ac:picMkLst>
            <pc:docMk/>
            <pc:sldMk cId="4253389275" sldId="331"/>
            <ac:picMk id="17" creationId="{3CEED22A-D5DC-7045-6B8F-5C2E9F7BBE24}"/>
          </ac:picMkLst>
        </pc:picChg>
        <pc:picChg chg="del">
          <ac:chgData name="Alexis Martin" userId="4903059d-6716-48cc-847f-4dcfdcab2a8f" providerId="ADAL" clId="{92F34659-CB78-48CD-A506-E0644E90BAFF}" dt="2023-06-04T00:25:42.577" v="2" actId="478"/>
          <ac:picMkLst>
            <pc:docMk/>
            <pc:sldMk cId="4253389275" sldId="331"/>
            <ac:picMk id="34" creationId="{93F3DFF7-7DC6-9011-0385-CAFFCAE10A32}"/>
          </ac:picMkLst>
        </pc:picChg>
      </pc:sldChg>
      <pc:sldChg chg="addSp delSp modSp mod">
        <pc:chgData name="Alexis Martin" userId="4903059d-6716-48cc-847f-4dcfdcab2a8f" providerId="ADAL" clId="{92F34659-CB78-48CD-A506-E0644E90BAFF}" dt="2023-06-04T06:22:48.376" v="970"/>
        <pc:sldMkLst>
          <pc:docMk/>
          <pc:sldMk cId="31545433" sldId="332"/>
        </pc:sldMkLst>
        <pc:spChg chg="add del mod">
          <ac:chgData name="Alexis Martin" userId="4903059d-6716-48cc-847f-4dcfdcab2a8f" providerId="ADAL" clId="{92F34659-CB78-48CD-A506-E0644E90BAFF}" dt="2023-06-04T00:35:22.536" v="84" actId="478"/>
          <ac:spMkLst>
            <pc:docMk/>
            <pc:sldMk cId="31545433" sldId="332"/>
            <ac:spMk id="15" creationId="{35CCEFB2-C5DA-8AEB-327B-304A59DBDFC1}"/>
          </ac:spMkLst>
        </pc:spChg>
        <pc:spChg chg="mod">
          <ac:chgData name="Alexis Martin" userId="4903059d-6716-48cc-847f-4dcfdcab2a8f" providerId="ADAL" clId="{92F34659-CB78-48CD-A506-E0644E90BAFF}" dt="2023-06-04T00:35:33.376" v="87" actId="1076"/>
          <ac:spMkLst>
            <pc:docMk/>
            <pc:sldMk cId="31545433" sldId="332"/>
            <ac:spMk id="29" creationId="{89CA21BB-108F-4D57-8F4D-9D73FCF6D16C}"/>
          </ac:spMkLst>
        </pc:spChg>
        <pc:spChg chg="mod">
          <ac:chgData name="Alexis Martin" userId="4903059d-6716-48cc-847f-4dcfdcab2a8f" providerId="ADAL" clId="{92F34659-CB78-48CD-A506-E0644E90BAFF}" dt="2023-06-04T00:35:29.346" v="86" actId="14100"/>
          <ac:spMkLst>
            <pc:docMk/>
            <pc:sldMk cId="31545433" sldId="332"/>
            <ac:spMk id="33" creationId="{EE474BB0-80E9-4378-BDA7-D1BBEC0B4746}"/>
          </ac:spMkLst>
        </pc:spChg>
        <pc:picChg chg="del">
          <ac:chgData name="Alexis Martin" userId="4903059d-6716-48cc-847f-4dcfdcab2a8f" providerId="ADAL" clId="{92F34659-CB78-48CD-A506-E0644E90BAFF}" dt="2023-06-04T06:21:50.387" v="947" actId="478"/>
          <ac:picMkLst>
            <pc:docMk/>
            <pc:sldMk cId="31545433" sldId="332"/>
            <ac:picMk id="2" creationId="{45C1A5CA-7676-18E8-E6D5-7AA353A91B9F}"/>
          </ac:picMkLst>
        </pc:picChg>
        <pc:picChg chg="add mod">
          <ac:chgData name="Alexis Martin" userId="4903059d-6716-48cc-847f-4dcfdcab2a8f" providerId="ADAL" clId="{92F34659-CB78-48CD-A506-E0644E90BAFF}" dt="2023-06-04T06:22:48.376" v="970"/>
          <ac:picMkLst>
            <pc:docMk/>
            <pc:sldMk cId="31545433" sldId="332"/>
            <ac:picMk id="17" creationId="{8232DC58-43DC-D7B9-695C-37648098BEA2}"/>
          </ac:picMkLst>
        </pc:picChg>
        <pc:picChg chg="del">
          <ac:chgData name="Alexis Martin" userId="4903059d-6716-48cc-847f-4dcfdcab2a8f" providerId="ADAL" clId="{92F34659-CB78-48CD-A506-E0644E90BAFF}" dt="2023-06-04T00:25:40.625" v="1" actId="478"/>
          <ac:picMkLst>
            <pc:docMk/>
            <pc:sldMk cId="31545433" sldId="332"/>
            <ac:picMk id="34" creationId="{C47AC2A4-2DB6-D4FF-D830-11484681F23D}"/>
          </ac:picMkLst>
        </pc:picChg>
      </pc:sldChg>
      <pc:sldChg chg="addSp delSp modSp mod">
        <pc:chgData name="Alexis Martin" userId="4903059d-6716-48cc-847f-4dcfdcab2a8f" providerId="ADAL" clId="{92F34659-CB78-48CD-A506-E0644E90BAFF}" dt="2023-06-04T06:23:35.303" v="994"/>
        <pc:sldMkLst>
          <pc:docMk/>
          <pc:sldMk cId="1804275189" sldId="376"/>
        </pc:sldMkLst>
        <pc:picChg chg="del">
          <ac:chgData name="Alexis Martin" userId="4903059d-6716-48cc-847f-4dcfdcab2a8f" providerId="ADAL" clId="{92F34659-CB78-48CD-A506-E0644E90BAFF}" dt="2023-06-04T06:22:18.805" v="962" actId="478"/>
          <ac:picMkLst>
            <pc:docMk/>
            <pc:sldMk cId="1804275189" sldId="376"/>
            <ac:picMk id="2" creationId="{186DBF3D-1062-41DD-3F2B-3C22D336C730}"/>
          </ac:picMkLst>
        </pc:picChg>
        <pc:picChg chg="add mod">
          <ac:chgData name="Alexis Martin" userId="4903059d-6716-48cc-847f-4dcfdcab2a8f" providerId="ADAL" clId="{92F34659-CB78-48CD-A506-E0644E90BAFF}" dt="2023-06-04T06:23:35.303" v="994"/>
          <ac:picMkLst>
            <pc:docMk/>
            <pc:sldMk cId="1804275189" sldId="376"/>
            <ac:picMk id="17" creationId="{C3B854DF-F1AC-8F0B-69E7-F7481AFC2046}"/>
          </ac:picMkLst>
        </pc:picChg>
      </pc:sldChg>
      <pc:sldChg chg="addSp delSp modSp mod">
        <pc:chgData name="Alexis Martin" userId="4903059d-6716-48cc-847f-4dcfdcab2a8f" providerId="ADAL" clId="{92F34659-CB78-48CD-A506-E0644E90BAFF}" dt="2023-06-04T06:22:53.222" v="973"/>
        <pc:sldMkLst>
          <pc:docMk/>
          <pc:sldMk cId="1195335200" sldId="377"/>
        </pc:sldMkLst>
        <pc:graphicFrameChg chg="add mod modGraphic">
          <ac:chgData name="Alexis Martin" userId="4903059d-6716-48cc-847f-4dcfdcab2a8f" providerId="ADAL" clId="{92F34659-CB78-48CD-A506-E0644E90BAFF}" dt="2023-06-04T01:34:04.629" v="669" actId="14100"/>
          <ac:graphicFrameMkLst>
            <pc:docMk/>
            <pc:sldMk cId="1195335200" sldId="377"/>
            <ac:graphicFrameMk id="5" creationId="{40F9B1C3-2CD2-0397-90DF-533A7DAE1F29}"/>
          </ac:graphicFrameMkLst>
        </pc:graphicFrameChg>
        <pc:picChg chg="del">
          <ac:chgData name="Alexis Martin" userId="4903059d-6716-48cc-847f-4dcfdcab2a8f" providerId="ADAL" clId="{92F34659-CB78-48CD-A506-E0644E90BAFF}" dt="2023-06-04T06:21:56.270" v="950" actId="478"/>
          <ac:picMkLst>
            <pc:docMk/>
            <pc:sldMk cId="1195335200" sldId="377"/>
            <ac:picMk id="2" creationId="{0F3B9879-F50F-DA29-F5AF-21DEE9B2CBFA}"/>
          </ac:picMkLst>
        </pc:picChg>
        <pc:picChg chg="add mod">
          <ac:chgData name="Alexis Martin" userId="4903059d-6716-48cc-847f-4dcfdcab2a8f" providerId="ADAL" clId="{92F34659-CB78-48CD-A506-E0644E90BAFF}" dt="2023-06-04T06:22:53.222" v="973"/>
          <ac:picMkLst>
            <pc:docMk/>
            <pc:sldMk cId="1195335200" sldId="377"/>
            <ac:picMk id="15" creationId="{D97B54E0-279F-FC34-F6EB-2F4525D09D05}"/>
          </ac:picMkLst>
        </pc:picChg>
      </pc:sldChg>
      <pc:sldChg chg="addSp delSp modSp mod">
        <pc:chgData name="Alexis Martin" userId="4903059d-6716-48cc-847f-4dcfdcab2a8f" providerId="ADAL" clId="{92F34659-CB78-48CD-A506-E0644E90BAFF}" dt="2023-06-04T06:22:55.913" v="975"/>
        <pc:sldMkLst>
          <pc:docMk/>
          <pc:sldMk cId="52960105" sldId="378"/>
        </pc:sldMkLst>
        <pc:picChg chg="del">
          <ac:chgData name="Alexis Martin" userId="4903059d-6716-48cc-847f-4dcfdcab2a8f" providerId="ADAL" clId="{92F34659-CB78-48CD-A506-E0644E90BAFF}" dt="2023-06-04T06:21:59.866" v="952" actId="478"/>
          <ac:picMkLst>
            <pc:docMk/>
            <pc:sldMk cId="52960105" sldId="378"/>
            <ac:picMk id="2" creationId="{0F3B9879-F50F-DA29-F5AF-21DEE9B2CBFA}"/>
          </ac:picMkLst>
        </pc:picChg>
        <pc:picChg chg="add mod">
          <ac:chgData name="Alexis Martin" userId="4903059d-6716-48cc-847f-4dcfdcab2a8f" providerId="ADAL" clId="{92F34659-CB78-48CD-A506-E0644E90BAFF}" dt="2023-06-04T01:09:07.935" v="380" actId="14826"/>
          <ac:picMkLst>
            <pc:docMk/>
            <pc:sldMk cId="52960105" sldId="378"/>
            <ac:picMk id="15" creationId="{C433B5B3-3511-E147-C7CC-3E58C774FD2A}"/>
          </ac:picMkLst>
        </pc:picChg>
        <pc:picChg chg="add mod">
          <ac:chgData name="Alexis Martin" userId="4903059d-6716-48cc-847f-4dcfdcab2a8f" providerId="ADAL" clId="{92F34659-CB78-48CD-A506-E0644E90BAFF}" dt="2023-06-04T06:22:55.913" v="975"/>
          <ac:picMkLst>
            <pc:docMk/>
            <pc:sldMk cId="52960105" sldId="378"/>
            <ac:picMk id="17" creationId="{BE5371FD-1711-BC34-6BDD-5BB308E93746}"/>
          </ac:picMkLst>
        </pc:picChg>
      </pc:sldChg>
      <pc:sldChg chg="addSp delSp modSp mod">
        <pc:chgData name="Alexis Martin" userId="4903059d-6716-48cc-847f-4dcfdcab2a8f" providerId="ADAL" clId="{92F34659-CB78-48CD-A506-E0644E90BAFF}" dt="2023-06-04T06:22:58.612" v="977"/>
        <pc:sldMkLst>
          <pc:docMk/>
          <pc:sldMk cId="969570191" sldId="379"/>
        </pc:sldMkLst>
        <pc:spChg chg="mod">
          <ac:chgData name="Alexis Martin" userId="4903059d-6716-48cc-847f-4dcfdcab2a8f" providerId="ADAL" clId="{92F34659-CB78-48CD-A506-E0644E90BAFF}" dt="2023-06-04T02:02:44.292" v="731"/>
          <ac:spMkLst>
            <pc:docMk/>
            <pc:sldMk cId="969570191" sldId="379"/>
            <ac:spMk id="29" creationId="{89CA21BB-108F-4D57-8F4D-9D73FCF6D16C}"/>
          </ac:spMkLst>
        </pc:spChg>
        <pc:picChg chg="del">
          <ac:chgData name="Alexis Martin" userId="4903059d-6716-48cc-847f-4dcfdcab2a8f" providerId="ADAL" clId="{92F34659-CB78-48CD-A506-E0644E90BAFF}" dt="2023-06-04T06:22:03.318" v="954" actId="478"/>
          <ac:picMkLst>
            <pc:docMk/>
            <pc:sldMk cId="969570191" sldId="379"/>
            <ac:picMk id="2" creationId="{0F3B9879-F50F-DA29-F5AF-21DEE9B2CBFA}"/>
          </ac:picMkLst>
        </pc:picChg>
        <pc:picChg chg="add mod">
          <ac:chgData name="Alexis Martin" userId="4903059d-6716-48cc-847f-4dcfdcab2a8f" providerId="ADAL" clId="{92F34659-CB78-48CD-A506-E0644E90BAFF}" dt="2023-06-04T06:22:58.612" v="977"/>
          <ac:picMkLst>
            <pc:docMk/>
            <pc:sldMk cId="969570191" sldId="379"/>
            <ac:picMk id="5" creationId="{8169A984-07DC-89AA-ABF5-D035F93FCE72}"/>
          </ac:picMkLst>
        </pc:picChg>
      </pc:sldChg>
      <pc:sldChg chg="addSp delSp modSp mod">
        <pc:chgData name="Alexis Martin" userId="4903059d-6716-48cc-847f-4dcfdcab2a8f" providerId="ADAL" clId="{92F34659-CB78-48CD-A506-E0644E90BAFF}" dt="2023-06-04T06:23:00.007" v="978"/>
        <pc:sldMkLst>
          <pc:docMk/>
          <pc:sldMk cId="627363494" sldId="380"/>
        </pc:sldMkLst>
        <pc:picChg chg="del">
          <ac:chgData name="Alexis Martin" userId="4903059d-6716-48cc-847f-4dcfdcab2a8f" providerId="ADAL" clId="{92F34659-CB78-48CD-A506-E0644E90BAFF}" dt="2023-06-04T06:22:05.544" v="955" actId="478"/>
          <ac:picMkLst>
            <pc:docMk/>
            <pc:sldMk cId="627363494" sldId="380"/>
            <ac:picMk id="2" creationId="{0F3B9879-F50F-DA29-F5AF-21DEE9B2CBFA}"/>
          </ac:picMkLst>
        </pc:picChg>
        <pc:picChg chg="add mod">
          <ac:chgData name="Alexis Martin" userId="4903059d-6716-48cc-847f-4dcfdcab2a8f" providerId="ADAL" clId="{92F34659-CB78-48CD-A506-E0644E90BAFF}" dt="2023-06-04T06:23:00.007" v="978"/>
          <ac:picMkLst>
            <pc:docMk/>
            <pc:sldMk cId="627363494" sldId="380"/>
            <ac:picMk id="5" creationId="{AC1B25E7-43AC-CBD3-A4A6-95EAB47C0A56}"/>
          </ac:picMkLst>
        </pc:picChg>
      </pc:sldChg>
      <pc:sldChg chg="addSp delSp modSp mod">
        <pc:chgData name="Alexis Martin" userId="4903059d-6716-48cc-847f-4dcfdcab2a8f" providerId="ADAL" clId="{92F34659-CB78-48CD-A506-E0644E90BAFF}" dt="2023-06-04T06:23:03.467" v="980"/>
        <pc:sldMkLst>
          <pc:docMk/>
          <pc:sldMk cId="3400974816" sldId="381"/>
        </pc:sldMkLst>
        <pc:graphicFrameChg chg="add mod modGraphic">
          <ac:chgData name="Alexis Martin" userId="4903059d-6716-48cc-847f-4dcfdcab2a8f" providerId="ADAL" clId="{92F34659-CB78-48CD-A506-E0644E90BAFF}" dt="2023-06-04T06:11:51.802" v="923" actId="2062"/>
          <ac:graphicFrameMkLst>
            <pc:docMk/>
            <pc:sldMk cId="3400974816" sldId="381"/>
            <ac:graphicFrameMk id="5" creationId="{C4564CDF-532A-57E5-B805-4D28740EF2D7}"/>
          </ac:graphicFrameMkLst>
        </pc:graphicFrameChg>
        <pc:picChg chg="del">
          <ac:chgData name="Alexis Martin" userId="4903059d-6716-48cc-847f-4dcfdcab2a8f" providerId="ADAL" clId="{92F34659-CB78-48CD-A506-E0644E90BAFF}" dt="2023-06-04T06:22:09.102" v="957" actId="478"/>
          <ac:picMkLst>
            <pc:docMk/>
            <pc:sldMk cId="3400974816" sldId="381"/>
            <ac:picMk id="2" creationId="{0F3B9879-F50F-DA29-F5AF-21DEE9B2CBFA}"/>
          </ac:picMkLst>
        </pc:picChg>
        <pc:picChg chg="add mod">
          <ac:chgData name="Alexis Martin" userId="4903059d-6716-48cc-847f-4dcfdcab2a8f" providerId="ADAL" clId="{92F34659-CB78-48CD-A506-E0644E90BAFF}" dt="2023-06-04T06:23:03.467" v="980"/>
          <ac:picMkLst>
            <pc:docMk/>
            <pc:sldMk cId="3400974816" sldId="381"/>
            <ac:picMk id="15" creationId="{02286528-ABF5-CF0E-0955-96755518EFDF}"/>
          </ac:picMkLst>
        </pc:picChg>
      </pc:sldChg>
      <pc:sldChg chg="addSp delSp modSp mod">
        <pc:chgData name="Alexis Martin" userId="4903059d-6716-48cc-847f-4dcfdcab2a8f" providerId="ADAL" clId="{92F34659-CB78-48CD-A506-E0644E90BAFF}" dt="2023-06-04T06:23:24.933" v="989"/>
        <pc:sldMkLst>
          <pc:docMk/>
          <pc:sldMk cId="1005569469" sldId="382"/>
        </pc:sldMkLst>
        <pc:graphicFrameChg chg="add del mod modGraphic">
          <ac:chgData name="Alexis Martin" userId="4903059d-6716-48cc-847f-4dcfdcab2a8f" providerId="ADAL" clId="{92F34659-CB78-48CD-A506-E0644E90BAFF}" dt="2023-06-04T01:17:04.652" v="468" actId="478"/>
          <ac:graphicFrameMkLst>
            <pc:docMk/>
            <pc:sldMk cId="1005569469" sldId="382"/>
            <ac:graphicFrameMk id="5" creationId="{FE86E96E-2A96-0D4C-A9AC-8AC0351D6422}"/>
          </ac:graphicFrameMkLst>
        </pc:graphicFrameChg>
        <pc:graphicFrameChg chg="add del mod">
          <ac:chgData name="Alexis Martin" userId="4903059d-6716-48cc-847f-4dcfdcab2a8f" providerId="ADAL" clId="{92F34659-CB78-48CD-A506-E0644E90BAFF}" dt="2023-06-04T01:17:07.310" v="470"/>
          <ac:graphicFrameMkLst>
            <pc:docMk/>
            <pc:sldMk cId="1005569469" sldId="382"/>
            <ac:graphicFrameMk id="15" creationId="{D049E0EA-3AC0-FE04-B9FE-EDF09AF4E599}"/>
          </ac:graphicFrameMkLst>
        </pc:graphicFrameChg>
        <pc:graphicFrameChg chg="add del mod">
          <ac:chgData name="Alexis Martin" userId="4903059d-6716-48cc-847f-4dcfdcab2a8f" providerId="ADAL" clId="{92F34659-CB78-48CD-A506-E0644E90BAFF}" dt="2023-06-04T01:17:53.180" v="476" actId="478"/>
          <ac:graphicFrameMkLst>
            <pc:docMk/>
            <pc:sldMk cId="1005569469" sldId="382"/>
            <ac:graphicFrameMk id="17" creationId="{92F74D83-C644-7916-A6D2-2C69088C4FBC}"/>
          </ac:graphicFrameMkLst>
        </pc:graphicFrameChg>
        <pc:graphicFrameChg chg="add del mod modGraphic">
          <ac:chgData name="Alexis Martin" userId="4903059d-6716-48cc-847f-4dcfdcab2a8f" providerId="ADAL" clId="{92F34659-CB78-48CD-A506-E0644E90BAFF}" dt="2023-06-04T01:18:44.976" v="480" actId="478"/>
          <ac:graphicFrameMkLst>
            <pc:docMk/>
            <pc:sldMk cId="1005569469" sldId="382"/>
            <ac:graphicFrameMk id="18" creationId="{EEED8C48-FCAF-771C-46EE-A6E2B176669D}"/>
          </ac:graphicFrameMkLst>
        </pc:graphicFrameChg>
        <pc:graphicFrameChg chg="add del mod modGraphic">
          <ac:chgData name="Alexis Martin" userId="4903059d-6716-48cc-847f-4dcfdcab2a8f" providerId="ADAL" clId="{92F34659-CB78-48CD-A506-E0644E90BAFF}" dt="2023-06-04T01:32:37.029" v="654"/>
          <ac:graphicFrameMkLst>
            <pc:docMk/>
            <pc:sldMk cId="1005569469" sldId="382"/>
            <ac:graphicFrameMk id="19" creationId="{16F9E93A-556E-066D-02CB-38814BC39771}"/>
          </ac:graphicFrameMkLst>
        </pc:graphicFrameChg>
        <pc:picChg chg="del">
          <ac:chgData name="Alexis Martin" userId="4903059d-6716-48cc-847f-4dcfdcab2a8f" providerId="ADAL" clId="{92F34659-CB78-48CD-A506-E0644E90BAFF}" dt="2023-06-04T06:23:16.941" v="987" actId="478"/>
          <ac:picMkLst>
            <pc:docMk/>
            <pc:sldMk cId="1005569469" sldId="382"/>
            <ac:picMk id="2" creationId="{0F3B9879-F50F-DA29-F5AF-21DEE9B2CBFA}"/>
          </ac:picMkLst>
        </pc:picChg>
        <pc:picChg chg="add del mod">
          <ac:chgData name="Alexis Martin" userId="4903059d-6716-48cc-847f-4dcfdcab2a8f" providerId="ADAL" clId="{92F34659-CB78-48CD-A506-E0644E90BAFF}" dt="2023-06-04T06:23:15.293" v="986"/>
          <ac:picMkLst>
            <pc:docMk/>
            <pc:sldMk cId="1005569469" sldId="382"/>
            <ac:picMk id="24" creationId="{BA7E5626-1B5A-EF48-B39E-BEFAF6962F22}"/>
          </ac:picMkLst>
        </pc:picChg>
        <pc:picChg chg="add mod">
          <ac:chgData name="Alexis Martin" userId="4903059d-6716-48cc-847f-4dcfdcab2a8f" providerId="ADAL" clId="{92F34659-CB78-48CD-A506-E0644E90BAFF}" dt="2023-06-04T06:23:24.933" v="989"/>
          <ac:picMkLst>
            <pc:docMk/>
            <pc:sldMk cId="1005569469" sldId="382"/>
            <ac:picMk id="25" creationId="{709F76A0-D0D0-AD32-E62C-D90D465BC7A7}"/>
          </ac:picMkLst>
        </pc:picChg>
      </pc:sldChg>
      <pc:sldChg chg="addSp delSp modSp mod">
        <pc:chgData name="Alexis Martin" userId="4903059d-6716-48cc-847f-4dcfdcab2a8f" providerId="ADAL" clId="{92F34659-CB78-48CD-A506-E0644E90BAFF}" dt="2023-06-04T06:23:29.428" v="991"/>
        <pc:sldMkLst>
          <pc:docMk/>
          <pc:sldMk cId="87655983" sldId="383"/>
        </pc:sldMkLst>
        <pc:graphicFrameChg chg="add del mod modGraphic">
          <ac:chgData name="Alexis Martin" userId="4903059d-6716-48cc-847f-4dcfdcab2a8f" providerId="ADAL" clId="{92F34659-CB78-48CD-A506-E0644E90BAFF}" dt="2023-06-04T06:07:42.094" v="745" actId="478"/>
          <ac:graphicFrameMkLst>
            <pc:docMk/>
            <pc:sldMk cId="87655983" sldId="383"/>
            <ac:graphicFrameMk id="5" creationId="{A554B882-D96E-0E9A-2628-F2E251436F69}"/>
          </ac:graphicFrameMkLst>
        </pc:graphicFrameChg>
        <pc:graphicFrameChg chg="add mod modGraphic">
          <ac:chgData name="Alexis Martin" userId="4903059d-6716-48cc-847f-4dcfdcab2a8f" providerId="ADAL" clId="{92F34659-CB78-48CD-A506-E0644E90BAFF}" dt="2023-06-04T06:11:25.421" v="921" actId="2062"/>
          <ac:graphicFrameMkLst>
            <pc:docMk/>
            <pc:sldMk cId="87655983" sldId="383"/>
            <ac:graphicFrameMk id="15" creationId="{D556BC0F-87EE-868E-D139-61AF151A8DA7}"/>
          </ac:graphicFrameMkLst>
        </pc:graphicFrameChg>
        <pc:picChg chg="del">
          <ac:chgData name="Alexis Martin" userId="4903059d-6716-48cc-847f-4dcfdcab2a8f" providerId="ADAL" clId="{92F34659-CB78-48CD-A506-E0644E90BAFF}" dt="2023-06-04T06:23:20.176" v="988" actId="478"/>
          <ac:picMkLst>
            <pc:docMk/>
            <pc:sldMk cId="87655983" sldId="383"/>
            <ac:picMk id="2" creationId="{0F3B9879-F50F-DA29-F5AF-21DEE9B2CBFA}"/>
          </ac:picMkLst>
        </pc:picChg>
        <pc:picChg chg="add del mod">
          <ac:chgData name="Alexis Martin" userId="4903059d-6716-48cc-847f-4dcfdcab2a8f" providerId="ADAL" clId="{92F34659-CB78-48CD-A506-E0644E90BAFF}" dt="2023-06-04T06:23:13.112" v="984"/>
          <ac:picMkLst>
            <pc:docMk/>
            <pc:sldMk cId="87655983" sldId="383"/>
            <ac:picMk id="17" creationId="{C7162C27-F62E-EA40-D8AB-F3317647D8D2}"/>
          </ac:picMkLst>
        </pc:picChg>
        <pc:picChg chg="add mod">
          <ac:chgData name="Alexis Martin" userId="4903059d-6716-48cc-847f-4dcfdcab2a8f" providerId="ADAL" clId="{92F34659-CB78-48CD-A506-E0644E90BAFF}" dt="2023-06-04T06:23:29.428" v="991"/>
          <ac:picMkLst>
            <pc:docMk/>
            <pc:sldMk cId="87655983" sldId="383"/>
            <ac:picMk id="18" creationId="{B0B8EEF7-F1F9-E09D-0E4B-EC22DFACEAEB}"/>
          </ac:picMkLst>
        </pc:picChg>
      </pc:sldChg>
      <pc:sldChg chg="addSp delSp modSp mod">
        <pc:chgData name="Alexis Martin" userId="4903059d-6716-48cc-847f-4dcfdcab2a8f" providerId="ADAL" clId="{92F34659-CB78-48CD-A506-E0644E90BAFF}" dt="2023-06-04T06:23:30.581" v="992"/>
        <pc:sldMkLst>
          <pc:docMk/>
          <pc:sldMk cId="284647574" sldId="384"/>
        </pc:sldMkLst>
        <pc:picChg chg="del">
          <ac:chgData name="Alexis Martin" userId="4903059d-6716-48cc-847f-4dcfdcab2a8f" providerId="ADAL" clId="{92F34659-CB78-48CD-A506-E0644E90BAFF}" dt="2023-06-04T06:22:12.782" v="959" actId="478"/>
          <ac:picMkLst>
            <pc:docMk/>
            <pc:sldMk cId="284647574" sldId="384"/>
            <ac:picMk id="2" creationId="{0F3B9879-F50F-DA29-F5AF-21DEE9B2CBFA}"/>
          </ac:picMkLst>
        </pc:picChg>
        <pc:picChg chg="add mod">
          <ac:chgData name="Alexis Martin" userId="4903059d-6716-48cc-847f-4dcfdcab2a8f" providerId="ADAL" clId="{92F34659-CB78-48CD-A506-E0644E90BAFF}" dt="2023-06-04T06:23:30.581" v="992"/>
          <ac:picMkLst>
            <pc:docMk/>
            <pc:sldMk cId="284647574" sldId="384"/>
            <ac:picMk id="5" creationId="{AFC2DCF0-582F-7300-776B-6612D591C575}"/>
          </ac:picMkLst>
        </pc:picChg>
      </pc:sldChg>
      <pc:sldChg chg="addSp delSp modSp mod">
        <pc:chgData name="Alexis Martin" userId="4903059d-6716-48cc-847f-4dcfdcab2a8f" providerId="ADAL" clId="{92F34659-CB78-48CD-A506-E0644E90BAFF}" dt="2023-06-04T06:23:32.088" v="993"/>
        <pc:sldMkLst>
          <pc:docMk/>
          <pc:sldMk cId="2164781942" sldId="385"/>
        </pc:sldMkLst>
        <pc:picChg chg="del">
          <ac:chgData name="Alexis Martin" userId="4903059d-6716-48cc-847f-4dcfdcab2a8f" providerId="ADAL" clId="{92F34659-CB78-48CD-A506-E0644E90BAFF}" dt="2023-06-04T06:22:14.442" v="960" actId="478"/>
          <ac:picMkLst>
            <pc:docMk/>
            <pc:sldMk cId="2164781942" sldId="385"/>
            <ac:picMk id="2" creationId="{0F3B9879-F50F-DA29-F5AF-21DEE9B2CBFA}"/>
          </ac:picMkLst>
        </pc:picChg>
        <pc:picChg chg="add mod">
          <ac:chgData name="Alexis Martin" userId="4903059d-6716-48cc-847f-4dcfdcab2a8f" providerId="ADAL" clId="{92F34659-CB78-48CD-A506-E0644E90BAFF}" dt="2023-06-04T06:23:32.088" v="993"/>
          <ac:picMkLst>
            <pc:docMk/>
            <pc:sldMk cId="2164781942" sldId="385"/>
            <ac:picMk id="5" creationId="{E2C951CF-CDF8-B535-1611-58FDB1DE558C}"/>
          </ac:picMkLst>
        </pc:picChg>
      </pc:sldChg>
      <pc:sldChg chg="addSp delSp modSp add mod ord">
        <pc:chgData name="Alexis Martin" userId="4903059d-6716-48cc-847f-4dcfdcab2a8f" providerId="ADAL" clId="{92F34659-CB78-48CD-A506-E0644E90BAFF}" dt="2023-06-04T06:21:42.168" v="944"/>
        <pc:sldMkLst>
          <pc:docMk/>
          <pc:sldMk cId="1529881947" sldId="386"/>
        </pc:sldMkLst>
        <pc:spChg chg="del">
          <ac:chgData name="Alexis Martin" userId="4903059d-6716-48cc-847f-4dcfdcab2a8f" providerId="ADAL" clId="{92F34659-CB78-48CD-A506-E0644E90BAFF}" dt="2023-06-04T00:29:12.251" v="8" actId="478"/>
          <ac:spMkLst>
            <pc:docMk/>
            <pc:sldMk cId="1529881947" sldId="386"/>
            <ac:spMk id="7" creationId="{AF23EEE5-9AEC-1302-30F9-A96E5C758839}"/>
          </ac:spMkLst>
        </pc:spChg>
        <pc:spChg chg="mod">
          <ac:chgData name="Alexis Martin" userId="4903059d-6716-48cc-847f-4dcfdcab2a8f" providerId="ADAL" clId="{92F34659-CB78-48CD-A506-E0644E90BAFF}" dt="2023-06-04T00:31:16.542" v="63" actId="1076"/>
          <ac:spMkLst>
            <pc:docMk/>
            <pc:sldMk cId="1529881947" sldId="386"/>
            <ac:spMk id="37" creationId="{C4BEB1BA-36D4-40C0-85A9-CB0F6B8C8F08}"/>
          </ac:spMkLst>
        </pc:spChg>
        <pc:spChg chg="mod">
          <ac:chgData name="Alexis Martin" userId="4903059d-6716-48cc-847f-4dcfdcab2a8f" providerId="ADAL" clId="{92F34659-CB78-48CD-A506-E0644E90BAFF}" dt="2023-06-04T00:30:36.381" v="40" actId="1076"/>
          <ac:spMkLst>
            <pc:docMk/>
            <pc:sldMk cId="1529881947" sldId="386"/>
            <ac:spMk id="48" creationId="{4084858D-ACD6-4426-93EF-365A1CEEEE3A}"/>
          </ac:spMkLst>
        </pc:spChg>
        <pc:spChg chg="del mod">
          <ac:chgData name="Alexis Martin" userId="4903059d-6716-48cc-847f-4dcfdcab2a8f" providerId="ADAL" clId="{92F34659-CB78-48CD-A506-E0644E90BAFF}" dt="2023-06-04T00:29:10.817" v="7" actId="478"/>
          <ac:spMkLst>
            <pc:docMk/>
            <pc:sldMk cId="1529881947" sldId="386"/>
            <ac:spMk id="49" creationId="{34BDEA46-119B-444F-B528-38E4B1FD46A5}"/>
          </ac:spMkLst>
        </pc:spChg>
        <pc:picChg chg="del">
          <ac:chgData name="Alexis Martin" userId="4903059d-6716-48cc-847f-4dcfdcab2a8f" providerId="ADAL" clId="{92F34659-CB78-48CD-A506-E0644E90BAFF}" dt="2023-06-04T06:21:41.772" v="943" actId="478"/>
          <ac:picMkLst>
            <pc:docMk/>
            <pc:sldMk cId="1529881947" sldId="386"/>
            <ac:picMk id="3" creationId="{3C4CD0AC-A50C-38F9-E222-E52A0350B2E6}"/>
          </ac:picMkLst>
        </pc:picChg>
        <pc:picChg chg="add mod">
          <ac:chgData name="Alexis Martin" userId="4903059d-6716-48cc-847f-4dcfdcab2a8f" providerId="ADAL" clId="{92F34659-CB78-48CD-A506-E0644E90BAFF}" dt="2023-06-04T06:21:42.168" v="944"/>
          <ac:picMkLst>
            <pc:docMk/>
            <pc:sldMk cId="1529881947" sldId="386"/>
            <ac:picMk id="4" creationId="{3B0B6F40-B4EC-1E6D-CAA6-E4595D3A407D}"/>
          </ac:picMkLst>
        </pc:picChg>
      </pc:sldChg>
      <pc:sldChg chg="addSp delSp modSp add mod">
        <pc:chgData name="Alexis Martin" userId="4903059d-6716-48cc-847f-4dcfdcab2a8f" providerId="ADAL" clId="{92F34659-CB78-48CD-A506-E0644E90BAFF}" dt="2023-06-04T06:22:40.839" v="966" actId="1035"/>
        <pc:sldMkLst>
          <pc:docMk/>
          <pc:sldMk cId="1211206369" sldId="387"/>
        </pc:sldMkLst>
        <pc:spChg chg="add mod">
          <ac:chgData name="Alexis Martin" userId="4903059d-6716-48cc-847f-4dcfdcab2a8f" providerId="ADAL" clId="{92F34659-CB78-48CD-A506-E0644E90BAFF}" dt="2023-06-04T00:34:17.011" v="80" actId="1076"/>
          <ac:spMkLst>
            <pc:docMk/>
            <pc:sldMk cId="1211206369" sldId="387"/>
            <ac:spMk id="4" creationId="{4BAEFD45-EE82-928E-2FD4-58937D1D06CF}"/>
          </ac:spMkLst>
        </pc:spChg>
        <pc:spChg chg="mod">
          <ac:chgData name="Alexis Martin" userId="4903059d-6716-48cc-847f-4dcfdcab2a8f" providerId="ADAL" clId="{92F34659-CB78-48CD-A506-E0644E90BAFF}" dt="2023-06-04T00:34:27.396" v="82" actId="1076"/>
          <ac:spMkLst>
            <pc:docMk/>
            <pc:sldMk cId="1211206369" sldId="387"/>
            <ac:spMk id="37" creationId="{C4BEB1BA-36D4-40C0-85A9-CB0F6B8C8F08}"/>
          </ac:spMkLst>
        </pc:spChg>
        <pc:spChg chg="mod">
          <ac:chgData name="Alexis Martin" userId="4903059d-6716-48cc-847f-4dcfdcab2a8f" providerId="ADAL" clId="{92F34659-CB78-48CD-A506-E0644E90BAFF}" dt="2023-06-04T00:34:33.387" v="83" actId="14100"/>
          <ac:spMkLst>
            <pc:docMk/>
            <pc:sldMk cId="1211206369" sldId="387"/>
            <ac:spMk id="48" creationId="{4084858D-ACD6-4426-93EF-365A1CEEEE3A}"/>
          </ac:spMkLst>
        </pc:spChg>
        <pc:picChg chg="del">
          <ac:chgData name="Alexis Martin" userId="4903059d-6716-48cc-847f-4dcfdcab2a8f" providerId="ADAL" clId="{92F34659-CB78-48CD-A506-E0644E90BAFF}" dt="2023-06-04T06:21:44.919" v="945" actId="478"/>
          <ac:picMkLst>
            <pc:docMk/>
            <pc:sldMk cId="1211206369" sldId="387"/>
            <ac:picMk id="3" creationId="{3C4CD0AC-A50C-38F9-E222-E52A0350B2E6}"/>
          </ac:picMkLst>
        </pc:picChg>
        <pc:picChg chg="add mod">
          <ac:chgData name="Alexis Martin" userId="4903059d-6716-48cc-847f-4dcfdcab2a8f" providerId="ADAL" clId="{92F34659-CB78-48CD-A506-E0644E90BAFF}" dt="2023-06-04T06:22:40.839" v="966" actId="1035"/>
          <ac:picMkLst>
            <pc:docMk/>
            <pc:sldMk cId="1211206369" sldId="387"/>
            <ac:picMk id="6" creationId="{1003A9EB-5615-C47A-A608-8319FA8C9721}"/>
          </ac:picMkLst>
        </pc:picChg>
      </pc:sldChg>
      <pc:sldChg chg="addSp delSp modSp add mod">
        <pc:chgData name="Alexis Martin" userId="4903059d-6716-48cc-847f-4dcfdcab2a8f" providerId="ADAL" clId="{92F34659-CB78-48CD-A506-E0644E90BAFF}" dt="2023-06-04T06:22:51.659" v="972"/>
        <pc:sldMkLst>
          <pc:docMk/>
          <pc:sldMk cId="1770424430" sldId="388"/>
        </pc:sldMkLst>
        <pc:spChg chg="mod">
          <ac:chgData name="Alexis Martin" userId="4903059d-6716-48cc-847f-4dcfdcab2a8f" providerId="ADAL" clId="{92F34659-CB78-48CD-A506-E0644E90BAFF}" dt="2023-06-04T00:43:23.430" v="147" actId="1076"/>
          <ac:spMkLst>
            <pc:docMk/>
            <pc:sldMk cId="1770424430" sldId="388"/>
            <ac:spMk id="29" creationId="{89CA21BB-108F-4D57-8F4D-9D73FCF6D16C}"/>
          </ac:spMkLst>
        </pc:spChg>
        <pc:spChg chg="mod">
          <ac:chgData name="Alexis Martin" userId="4903059d-6716-48cc-847f-4dcfdcab2a8f" providerId="ADAL" clId="{92F34659-CB78-48CD-A506-E0644E90BAFF}" dt="2023-06-04T00:43:21.085" v="146" actId="14100"/>
          <ac:spMkLst>
            <pc:docMk/>
            <pc:sldMk cId="1770424430" sldId="388"/>
            <ac:spMk id="33" creationId="{EE474BB0-80E9-4378-BDA7-D1BBEC0B4746}"/>
          </ac:spMkLst>
        </pc:spChg>
        <pc:graphicFrameChg chg="add mod modGraphic">
          <ac:chgData name="Alexis Martin" userId="4903059d-6716-48cc-847f-4dcfdcab2a8f" providerId="ADAL" clId="{92F34659-CB78-48CD-A506-E0644E90BAFF}" dt="2023-06-04T00:48:11.047" v="183" actId="207"/>
          <ac:graphicFrameMkLst>
            <pc:docMk/>
            <pc:sldMk cId="1770424430" sldId="388"/>
            <ac:graphicFrameMk id="5" creationId="{D0F82CAF-FB04-B7E3-F5FA-0F0F9B30F319}"/>
          </ac:graphicFrameMkLst>
        </pc:graphicFrameChg>
        <pc:picChg chg="del">
          <ac:chgData name="Alexis Martin" userId="4903059d-6716-48cc-847f-4dcfdcab2a8f" providerId="ADAL" clId="{92F34659-CB78-48CD-A506-E0644E90BAFF}" dt="2023-06-04T06:21:53.854" v="949" actId="478"/>
          <ac:picMkLst>
            <pc:docMk/>
            <pc:sldMk cId="1770424430" sldId="388"/>
            <ac:picMk id="2" creationId="{0F3B9879-F50F-DA29-F5AF-21DEE9B2CBFA}"/>
          </ac:picMkLst>
        </pc:picChg>
        <pc:picChg chg="add mod">
          <ac:chgData name="Alexis Martin" userId="4903059d-6716-48cc-847f-4dcfdcab2a8f" providerId="ADAL" clId="{92F34659-CB78-48CD-A506-E0644E90BAFF}" dt="2023-06-04T06:22:51.659" v="972"/>
          <ac:picMkLst>
            <pc:docMk/>
            <pc:sldMk cId="1770424430" sldId="388"/>
            <ac:picMk id="15" creationId="{0A1B88DB-B94F-B963-E997-980354D1B2A8}"/>
          </ac:picMkLst>
        </pc:picChg>
      </pc:sldChg>
      <pc:sldChg chg="addSp delSp modSp add mod">
        <pc:chgData name="Alexis Martin" userId="4903059d-6716-48cc-847f-4dcfdcab2a8f" providerId="ADAL" clId="{92F34659-CB78-48CD-A506-E0644E90BAFF}" dt="2023-06-04T06:22:54.391" v="974"/>
        <pc:sldMkLst>
          <pc:docMk/>
          <pc:sldMk cId="1800810087" sldId="389"/>
        </pc:sldMkLst>
        <pc:graphicFrameChg chg="del modGraphic">
          <ac:chgData name="Alexis Martin" userId="4903059d-6716-48cc-847f-4dcfdcab2a8f" providerId="ADAL" clId="{92F34659-CB78-48CD-A506-E0644E90BAFF}" dt="2023-06-04T00:49:51.525" v="202" actId="478"/>
          <ac:graphicFrameMkLst>
            <pc:docMk/>
            <pc:sldMk cId="1800810087" sldId="389"/>
            <ac:graphicFrameMk id="5" creationId="{40F9B1C3-2CD2-0397-90DF-533A7DAE1F29}"/>
          </ac:graphicFrameMkLst>
        </pc:graphicFrameChg>
        <pc:graphicFrameChg chg="add mod modGraphic">
          <ac:chgData name="Alexis Martin" userId="4903059d-6716-48cc-847f-4dcfdcab2a8f" providerId="ADAL" clId="{92F34659-CB78-48CD-A506-E0644E90BAFF}" dt="2023-06-04T01:34:51.309" v="683" actId="20577"/>
          <ac:graphicFrameMkLst>
            <pc:docMk/>
            <pc:sldMk cId="1800810087" sldId="389"/>
            <ac:graphicFrameMk id="15" creationId="{BE16C858-88E6-4AC2-846E-15C5E8788C9A}"/>
          </ac:graphicFrameMkLst>
        </pc:graphicFrameChg>
        <pc:graphicFrameChg chg="add del mod modGraphic">
          <ac:chgData name="Alexis Martin" userId="4903059d-6716-48cc-847f-4dcfdcab2a8f" providerId="ADAL" clId="{92F34659-CB78-48CD-A506-E0644E90BAFF}" dt="2023-06-04T00:52:25.040" v="222" actId="478"/>
          <ac:graphicFrameMkLst>
            <pc:docMk/>
            <pc:sldMk cId="1800810087" sldId="389"/>
            <ac:graphicFrameMk id="17" creationId="{F3D52526-66EF-D846-7588-4918DAB3E3F9}"/>
          </ac:graphicFrameMkLst>
        </pc:graphicFrameChg>
        <pc:picChg chg="del">
          <ac:chgData name="Alexis Martin" userId="4903059d-6716-48cc-847f-4dcfdcab2a8f" providerId="ADAL" clId="{92F34659-CB78-48CD-A506-E0644E90BAFF}" dt="2023-06-04T06:21:58.085" v="951" actId="478"/>
          <ac:picMkLst>
            <pc:docMk/>
            <pc:sldMk cId="1800810087" sldId="389"/>
            <ac:picMk id="2" creationId="{0F3B9879-F50F-DA29-F5AF-21DEE9B2CBFA}"/>
          </ac:picMkLst>
        </pc:picChg>
        <pc:picChg chg="add mod">
          <ac:chgData name="Alexis Martin" userId="4903059d-6716-48cc-847f-4dcfdcab2a8f" providerId="ADAL" clId="{92F34659-CB78-48CD-A506-E0644E90BAFF}" dt="2023-06-04T06:22:54.391" v="974"/>
          <ac:picMkLst>
            <pc:docMk/>
            <pc:sldMk cId="1800810087" sldId="389"/>
            <ac:picMk id="18" creationId="{F8440863-2EAA-8D90-6301-3E1613C1F994}"/>
          </ac:picMkLst>
        </pc:picChg>
      </pc:sldChg>
      <pc:sldChg chg="modSp add del mod">
        <pc:chgData name="Alexis Martin" userId="4903059d-6716-48cc-847f-4dcfdcab2a8f" providerId="ADAL" clId="{92F34659-CB78-48CD-A506-E0644E90BAFF}" dt="2023-06-04T00:54:49.081" v="293" actId="47"/>
        <pc:sldMkLst>
          <pc:docMk/>
          <pc:sldMk cId="3500641696" sldId="390"/>
        </pc:sldMkLst>
        <pc:picChg chg="mod">
          <ac:chgData name="Alexis Martin" userId="4903059d-6716-48cc-847f-4dcfdcab2a8f" providerId="ADAL" clId="{92F34659-CB78-48CD-A506-E0644E90BAFF}" dt="2023-06-04T00:54:23.936" v="289" actId="1036"/>
          <ac:picMkLst>
            <pc:docMk/>
            <pc:sldMk cId="3500641696" sldId="390"/>
            <ac:picMk id="15" creationId="{C433B5B3-3511-E147-C7CC-3E58C774FD2A}"/>
          </ac:picMkLst>
        </pc:picChg>
      </pc:sldChg>
      <pc:sldChg chg="delSp modSp add del mod">
        <pc:chgData name="Alexis Martin" userId="4903059d-6716-48cc-847f-4dcfdcab2a8f" providerId="ADAL" clId="{92F34659-CB78-48CD-A506-E0644E90BAFF}" dt="2023-06-04T01:09:21.656" v="383" actId="47"/>
        <pc:sldMkLst>
          <pc:docMk/>
          <pc:sldMk cId="1095289261" sldId="391"/>
        </pc:sldMkLst>
        <pc:picChg chg="del mod modCrop">
          <ac:chgData name="Alexis Martin" userId="4903059d-6716-48cc-847f-4dcfdcab2a8f" providerId="ADAL" clId="{92F34659-CB78-48CD-A506-E0644E90BAFF}" dt="2023-06-04T01:09:16.764" v="381" actId="478"/>
          <ac:picMkLst>
            <pc:docMk/>
            <pc:sldMk cId="1095289261" sldId="391"/>
            <ac:picMk id="15" creationId="{C433B5B3-3511-E147-C7CC-3E58C774FD2A}"/>
          </ac:picMkLst>
        </pc:picChg>
      </pc:sldChg>
      <pc:sldChg chg="addSp delSp modSp add mod">
        <pc:chgData name="Alexis Martin" userId="4903059d-6716-48cc-847f-4dcfdcab2a8f" providerId="ADAL" clId="{92F34659-CB78-48CD-A506-E0644E90BAFF}" dt="2023-06-04T06:22:57.534" v="976"/>
        <pc:sldMkLst>
          <pc:docMk/>
          <pc:sldMk cId="1865178776" sldId="392"/>
        </pc:sldMkLst>
        <pc:picChg chg="del">
          <ac:chgData name="Alexis Martin" userId="4903059d-6716-48cc-847f-4dcfdcab2a8f" providerId="ADAL" clId="{92F34659-CB78-48CD-A506-E0644E90BAFF}" dt="2023-06-04T06:22:01.517" v="953" actId="478"/>
          <ac:picMkLst>
            <pc:docMk/>
            <pc:sldMk cId="1865178776" sldId="392"/>
            <ac:picMk id="2" creationId="{0F3B9879-F50F-DA29-F5AF-21DEE9B2CBFA}"/>
          </ac:picMkLst>
        </pc:picChg>
        <pc:picChg chg="add mod">
          <ac:chgData name="Alexis Martin" userId="4903059d-6716-48cc-847f-4dcfdcab2a8f" providerId="ADAL" clId="{92F34659-CB78-48CD-A506-E0644E90BAFF}" dt="2023-06-04T06:22:57.534" v="976"/>
          <ac:picMkLst>
            <pc:docMk/>
            <pc:sldMk cId="1865178776" sldId="392"/>
            <ac:picMk id="5" creationId="{36950F98-8221-DEE5-14EC-67514A2ED5EE}"/>
          </ac:picMkLst>
        </pc:picChg>
        <pc:picChg chg="mod modCrop">
          <ac:chgData name="Alexis Martin" userId="4903059d-6716-48cc-847f-4dcfdcab2a8f" providerId="ADAL" clId="{92F34659-CB78-48CD-A506-E0644E90BAFF}" dt="2023-06-04T01:10:00.515" v="465" actId="732"/>
          <ac:picMkLst>
            <pc:docMk/>
            <pc:sldMk cId="1865178776" sldId="392"/>
            <ac:picMk id="15" creationId="{C433B5B3-3511-E147-C7CC-3E58C774FD2A}"/>
          </ac:picMkLst>
        </pc:picChg>
      </pc:sldChg>
      <pc:sldChg chg="addSp delSp modSp add mod">
        <pc:chgData name="Alexis Martin" userId="4903059d-6716-48cc-847f-4dcfdcab2a8f" providerId="ADAL" clId="{92F34659-CB78-48CD-A506-E0644E90BAFF}" dt="2023-06-04T06:23:26.127" v="990"/>
        <pc:sldMkLst>
          <pc:docMk/>
          <pc:sldMk cId="2299042927" sldId="393"/>
        </pc:sldMkLst>
        <pc:graphicFrameChg chg="mod modGraphic">
          <ac:chgData name="Alexis Martin" userId="4903059d-6716-48cc-847f-4dcfdcab2a8f" providerId="ADAL" clId="{92F34659-CB78-48CD-A506-E0644E90BAFF}" dt="2023-06-04T06:07:00.723" v="741"/>
          <ac:graphicFrameMkLst>
            <pc:docMk/>
            <pc:sldMk cId="2299042927" sldId="393"/>
            <ac:graphicFrameMk id="19" creationId="{16F9E93A-556E-066D-02CB-38814BC39771}"/>
          </ac:graphicFrameMkLst>
        </pc:graphicFrameChg>
        <pc:picChg chg="del">
          <ac:chgData name="Alexis Martin" userId="4903059d-6716-48cc-847f-4dcfdcab2a8f" providerId="ADAL" clId="{92F34659-CB78-48CD-A506-E0644E90BAFF}" dt="2023-06-04T06:22:11.029" v="958" actId="478"/>
          <ac:picMkLst>
            <pc:docMk/>
            <pc:sldMk cId="2299042927" sldId="393"/>
            <ac:picMk id="2" creationId="{0F3B9879-F50F-DA29-F5AF-21DEE9B2CBFA}"/>
          </ac:picMkLst>
        </pc:picChg>
        <pc:picChg chg="add del mod">
          <ac:chgData name="Alexis Martin" userId="4903059d-6716-48cc-847f-4dcfdcab2a8f" providerId="ADAL" clId="{92F34659-CB78-48CD-A506-E0644E90BAFF}" dt="2023-06-04T06:23:14.297" v="985"/>
          <ac:picMkLst>
            <pc:docMk/>
            <pc:sldMk cId="2299042927" sldId="393"/>
            <ac:picMk id="5" creationId="{DDFD6D94-9AFA-C8C8-6B26-0F651235B0C9}"/>
          </ac:picMkLst>
        </pc:picChg>
        <pc:picChg chg="add mod">
          <ac:chgData name="Alexis Martin" userId="4903059d-6716-48cc-847f-4dcfdcab2a8f" providerId="ADAL" clId="{92F34659-CB78-48CD-A506-E0644E90BAFF}" dt="2023-06-04T06:23:26.127" v="990"/>
          <ac:picMkLst>
            <pc:docMk/>
            <pc:sldMk cId="2299042927" sldId="393"/>
            <ac:picMk id="15" creationId="{E06DFD06-6812-B7F3-3E20-61466B07FDB4}"/>
          </ac:picMkLst>
        </pc:picChg>
      </pc:sldChg>
      <pc:sldChg chg="addSp delSp modSp add mod ord">
        <pc:chgData name="Alexis Martin" userId="4903059d-6716-48cc-847f-4dcfdcab2a8f" providerId="ADAL" clId="{92F34659-CB78-48CD-A506-E0644E90BAFF}" dt="2023-06-04T06:23:01.341" v="979"/>
        <pc:sldMkLst>
          <pc:docMk/>
          <pc:sldMk cId="3766724527" sldId="394"/>
        </pc:sldMkLst>
        <pc:graphicFrameChg chg="mod modGraphic">
          <ac:chgData name="Alexis Martin" userId="4903059d-6716-48cc-847f-4dcfdcab2a8f" providerId="ADAL" clId="{92F34659-CB78-48CD-A506-E0644E90BAFF}" dt="2023-06-04T06:11:46.656" v="922" actId="2062"/>
          <ac:graphicFrameMkLst>
            <pc:docMk/>
            <pc:sldMk cId="3766724527" sldId="394"/>
            <ac:graphicFrameMk id="5" creationId="{C4564CDF-532A-57E5-B805-4D28740EF2D7}"/>
          </ac:graphicFrameMkLst>
        </pc:graphicFrameChg>
        <pc:picChg chg="del">
          <ac:chgData name="Alexis Martin" userId="4903059d-6716-48cc-847f-4dcfdcab2a8f" providerId="ADAL" clId="{92F34659-CB78-48CD-A506-E0644E90BAFF}" dt="2023-06-04T06:22:07.328" v="956" actId="478"/>
          <ac:picMkLst>
            <pc:docMk/>
            <pc:sldMk cId="3766724527" sldId="394"/>
            <ac:picMk id="2" creationId="{0F3B9879-F50F-DA29-F5AF-21DEE9B2CBFA}"/>
          </ac:picMkLst>
        </pc:picChg>
        <pc:picChg chg="add mod">
          <ac:chgData name="Alexis Martin" userId="4903059d-6716-48cc-847f-4dcfdcab2a8f" providerId="ADAL" clId="{92F34659-CB78-48CD-A506-E0644E90BAFF}" dt="2023-06-04T06:23:01.341" v="979"/>
          <ac:picMkLst>
            <pc:docMk/>
            <pc:sldMk cId="3766724527" sldId="394"/>
            <ac:picMk id="15" creationId="{8A23CF67-7E6A-1FDD-EA90-F5DFC7A78874}"/>
          </ac:picMkLst>
        </pc:picChg>
      </pc:sldChg>
    </pc:docChg>
  </pc:docChgLst>
  <pc:docChgLst>
    <pc:chgData name="Yuan Alexandrei Serafico" userId="19d2b323-c970-4df1-8294-93d8f55cb41a" providerId="ADAL" clId="{21331D5A-BB50-49E9-AAE3-0B91B9B4C699}"/>
    <pc:docChg chg="custSel modSld">
      <pc:chgData name="Yuan Alexandrei Serafico" userId="19d2b323-c970-4df1-8294-93d8f55cb41a" providerId="ADAL" clId="{21331D5A-BB50-49E9-AAE3-0B91B9B4C699}" dt="2022-11-09T15:03:47.251" v="0" actId="27636"/>
      <pc:docMkLst>
        <pc:docMk/>
      </pc:docMkLst>
      <pc:sldChg chg="modSp mod">
        <pc:chgData name="Yuan Alexandrei Serafico" userId="19d2b323-c970-4df1-8294-93d8f55cb41a" providerId="ADAL" clId="{21331D5A-BB50-49E9-AAE3-0B91B9B4C699}" dt="2022-11-09T15:03:47.251" v="0" actId="27636"/>
        <pc:sldMkLst>
          <pc:docMk/>
          <pc:sldMk cId="3482619489" sldId="256"/>
        </pc:sldMkLst>
        <pc:spChg chg="mod">
          <ac:chgData name="Yuan Alexandrei Serafico" userId="19d2b323-c970-4df1-8294-93d8f55cb41a" providerId="ADAL" clId="{21331D5A-BB50-49E9-AAE3-0B91B9B4C699}" dt="2022-11-09T15:03:47.251" v="0" actId="27636"/>
          <ac:spMkLst>
            <pc:docMk/>
            <pc:sldMk cId="3482619489" sldId="256"/>
            <ac:spMk id="5" creationId="{892972A5-4E91-4E21-8CE9-90E7F979580B}"/>
          </ac:spMkLst>
        </pc:spChg>
      </pc:sldChg>
    </pc:docChg>
  </pc:docChgLst>
  <pc:docChgLst>
    <pc:chgData name="Ian Christopher Onrubia" userId="S::iconrubia@student.apc.edu.ph::c9d4dc26-37bf-4dac-a900-29d9bdc6730a" providerId="AD" clId="Web-{9DB5ED13-C6C0-D06D-6796-A26AE7889005}"/>
    <pc:docChg chg="modSld">
      <pc:chgData name="Ian Christopher Onrubia" userId="S::iconrubia@student.apc.edu.ph::c9d4dc26-37bf-4dac-a900-29d9bdc6730a" providerId="AD" clId="Web-{9DB5ED13-C6C0-D06D-6796-A26AE7889005}" dt="2023-06-03T13:48:13.061" v="99" actId="1076"/>
      <pc:docMkLst>
        <pc:docMk/>
      </pc:docMkLst>
      <pc:sldChg chg="modSp">
        <pc:chgData name="Ian Christopher Onrubia" userId="S::iconrubia@student.apc.edu.ph::c9d4dc26-37bf-4dac-a900-29d9bdc6730a" providerId="AD" clId="Web-{9DB5ED13-C6C0-D06D-6796-A26AE7889005}" dt="2023-06-03T13:47:01.278" v="78" actId="20577"/>
        <pc:sldMkLst>
          <pc:docMk/>
          <pc:sldMk cId="3482619489" sldId="256"/>
        </pc:sldMkLst>
        <pc:spChg chg="mod">
          <ac:chgData name="Ian Christopher Onrubia" userId="S::iconrubia@student.apc.edu.ph::c9d4dc26-37bf-4dac-a900-29d9bdc6730a" providerId="AD" clId="Web-{9DB5ED13-C6C0-D06D-6796-A26AE7889005}" dt="2023-06-03T13:46:37.152" v="73" actId="20577"/>
          <ac:spMkLst>
            <pc:docMk/>
            <pc:sldMk cId="3482619489" sldId="256"/>
            <ac:spMk id="5" creationId="{892972A5-4E91-4E21-8CE9-90E7F979580B}"/>
          </ac:spMkLst>
        </pc:spChg>
        <pc:spChg chg="mod">
          <ac:chgData name="Ian Christopher Onrubia" userId="S::iconrubia@student.apc.edu.ph::c9d4dc26-37bf-4dac-a900-29d9bdc6730a" providerId="AD" clId="Web-{9DB5ED13-C6C0-D06D-6796-A26AE7889005}" dt="2023-06-03T13:47:01.278" v="78" actId="20577"/>
          <ac:spMkLst>
            <pc:docMk/>
            <pc:sldMk cId="3482619489" sldId="256"/>
            <ac:spMk id="9" creationId="{E2F86DA7-0140-4DEC-96D8-232E0ABC4197}"/>
          </ac:spMkLst>
        </pc:spChg>
      </pc:sldChg>
      <pc:sldChg chg="addSp delSp modSp">
        <pc:chgData name="Ian Christopher Onrubia" userId="S::iconrubia@student.apc.edu.ph::c9d4dc26-37bf-4dac-a900-29d9bdc6730a" providerId="AD" clId="Web-{9DB5ED13-C6C0-D06D-6796-A26AE7889005}" dt="2023-06-03T13:48:13.061" v="99" actId="1076"/>
        <pc:sldMkLst>
          <pc:docMk/>
          <pc:sldMk cId="1955676118" sldId="257"/>
        </pc:sldMkLst>
        <pc:spChg chg="add mod">
          <ac:chgData name="Ian Christopher Onrubia" userId="S::iconrubia@student.apc.edu.ph::c9d4dc26-37bf-4dac-a900-29d9bdc6730a" providerId="AD" clId="Web-{9DB5ED13-C6C0-D06D-6796-A26AE7889005}" dt="2023-06-03T13:48:13.061" v="99" actId="1076"/>
          <ac:spMkLst>
            <pc:docMk/>
            <pc:sldMk cId="1955676118" sldId="257"/>
            <ac:spMk id="3" creationId="{1CD352FF-391F-D41C-2E92-E8465B77BF6F}"/>
          </ac:spMkLst>
        </pc:spChg>
        <pc:spChg chg="mod">
          <ac:chgData name="Ian Christopher Onrubia" userId="S::iconrubia@student.apc.edu.ph::c9d4dc26-37bf-4dac-a900-29d9bdc6730a" providerId="AD" clId="Web-{9DB5ED13-C6C0-D06D-6796-A26AE7889005}" dt="2023-06-03T13:47:17.997" v="86" actId="20577"/>
          <ac:spMkLst>
            <pc:docMk/>
            <pc:sldMk cId="1955676118" sldId="257"/>
            <ac:spMk id="8" creationId="{B773FFB2-3DE7-446D-9044-D519F95432F9}"/>
          </ac:spMkLst>
        </pc:spChg>
        <pc:spChg chg="mod">
          <ac:chgData name="Ian Christopher Onrubia" userId="S::iconrubia@student.apc.edu.ph::c9d4dc26-37bf-4dac-a900-29d9bdc6730a" providerId="AD" clId="Web-{9DB5ED13-C6C0-D06D-6796-A26AE7889005}" dt="2023-06-03T13:37:10.496" v="26"/>
          <ac:spMkLst>
            <pc:docMk/>
            <pc:sldMk cId="1955676118" sldId="257"/>
            <ac:spMk id="27" creationId="{7ABDBB34-95ED-1EDF-A1EE-444FC055C0F4}"/>
          </ac:spMkLst>
        </pc:spChg>
        <pc:spChg chg="mod">
          <ac:chgData name="Ian Christopher Onrubia" userId="S::iconrubia@student.apc.edu.ph::c9d4dc26-37bf-4dac-a900-29d9bdc6730a" providerId="AD" clId="Web-{9DB5ED13-C6C0-D06D-6796-A26AE7889005}" dt="2023-06-03T13:47:35.247" v="90" actId="1076"/>
          <ac:spMkLst>
            <pc:docMk/>
            <pc:sldMk cId="1955676118" sldId="257"/>
            <ac:spMk id="30" creationId="{90F56684-430A-7477-D2E2-F52EDEF62D63}"/>
          </ac:spMkLst>
        </pc:spChg>
        <pc:spChg chg="mod">
          <ac:chgData name="Ian Christopher Onrubia" userId="S::iconrubia@student.apc.edu.ph::c9d4dc26-37bf-4dac-a900-29d9bdc6730a" providerId="AD" clId="Web-{9DB5ED13-C6C0-D06D-6796-A26AE7889005}" dt="2023-06-03T13:35:14.384" v="19" actId="1076"/>
          <ac:spMkLst>
            <pc:docMk/>
            <pc:sldMk cId="1955676118" sldId="257"/>
            <ac:spMk id="37" creationId="{A719634D-CBD0-746C-1327-61A99BEE56BD}"/>
          </ac:spMkLst>
        </pc:spChg>
        <pc:spChg chg="mod">
          <ac:chgData name="Ian Christopher Onrubia" userId="S::iconrubia@student.apc.edu.ph::c9d4dc26-37bf-4dac-a900-29d9bdc6730a" providerId="AD" clId="Web-{9DB5ED13-C6C0-D06D-6796-A26AE7889005}" dt="2023-06-03T13:36:11.057" v="23" actId="20577"/>
          <ac:spMkLst>
            <pc:docMk/>
            <pc:sldMk cId="1955676118" sldId="257"/>
            <ac:spMk id="49" creationId="{4E0EEE4F-C622-4368-A313-173EBBD90581}"/>
          </ac:spMkLst>
        </pc:spChg>
        <pc:spChg chg="del">
          <ac:chgData name="Ian Christopher Onrubia" userId="S::iconrubia@student.apc.edu.ph::c9d4dc26-37bf-4dac-a900-29d9bdc6730a" providerId="AD" clId="Web-{9DB5ED13-C6C0-D06D-6796-A26AE7889005}" dt="2023-06-03T13:39:47.204" v="34"/>
          <ac:spMkLst>
            <pc:docMk/>
            <pc:sldMk cId="1955676118" sldId="257"/>
            <ac:spMk id="54" creationId="{371668E3-A52E-4D52-AFA2-AD5FD7FAA6E5}"/>
          </ac:spMkLst>
        </pc:spChg>
        <pc:spChg chg="mod">
          <ac:chgData name="Ian Christopher Onrubia" userId="S::iconrubia@student.apc.edu.ph::c9d4dc26-37bf-4dac-a900-29d9bdc6730a" providerId="AD" clId="Web-{9DB5ED13-C6C0-D06D-6796-A26AE7889005}" dt="2023-06-03T13:41:36.581" v="44" actId="1076"/>
          <ac:spMkLst>
            <pc:docMk/>
            <pc:sldMk cId="1955676118" sldId="257"/>
            <ac:spMk id="56" creationId="{991B9D9F-949E-4512-A45D-D68F4CB79997}"/>
          </ac:spMkLst>
        </pc:spChg>
        <pc:spChg chg="mod">
          <ac:chgData name="Ian Christopher Onrubia" userId="S::iconrubia@student.apc.edu.ph::c9d4dc26-37bf-4dac-a900-29d9bdc6730a" providerId="AD" clId="Web-{9DB5ED13-C6C0-D06D-6796-A26AE7889005}" dt="2023-06-03T13:39:42.157" v="32"/>
          <ac:spMkLst>
            <pc:docMk/>
            <pc:sldMk cId="1955676118" sldId="257"/>
            <ac:spMk id="59" creationId="{08248F26-BEBA-46A2-A32F-840E5A84A664}"/>
          </ac:spMkLst>
        </pc:spChg>
        <pc:spChg chg="mod">
          <ac:chgData name="Ian Christopher Onrubia" userId="S::iconrubia@student.apc.edu.ph::c9d4dc26-37bf-4dac-a900-29d9bdc6730a" providerId="AD" clId="Web-{9DB5ED13-C6C0-D06D-6796-A26AE7889005}" dt="2023-06-03T13:39:38.781" v="31"/>
          <ac:spMkLst>
            <pc:docMk/>
            <pc:sldMk cId="1955676118" sldId="257"/>
            <ac:spMk id="60" creationId="{136BDCE5-D5A1-40F7-899D-E0CA9B144980}"/>
          </ac:spMkLst>
        </pc:spChg>
        <pc:spChg chg="mod">
          <ac:chgData name="Ian Christopher Onrubia" userId="S::iconrubia@student.apc.edu.ph::c9d4dc26-37bf-4dac-a900-29d9bdc6730a" providerId="AD" clId="Web-{9DB5ED13-C6C0-D06D-6796-A26AE7889005}" dt="2023-06-03T13:39:44.735" v="33"/>
          <ac:spMkLst>
            <pc:docMk/>
            <pc:sldMk cId="1955676118" sldId="257"/>
            <ac:spMk id="61" creationId="{E2E79B27-E284-4C21-9322-E5F0574EEE94}"/>
          </ac:spMkLst>
        </pc:spChg>
        <pc:spChg chg="mod">
          <ac:chgData name="Ian Christopher Onrubia" userId="S::iconrubia@student.apc.edu.ph::c9d4dc26-37bf-4dac-a900-29d9bdc6730a" providerId="AD" clId="Web-{9DB5ED13-C6C0-D06D-6796-A26AE7889005}" dt="2023-06-03T13:36:41.433" v="24"/>
          <ac:spMkLst>
            <pc:docMk/>
            <pc:sldMk cId="1955676118" sldId="257"/>
            <ac:spMk id="62" creationId="{41F5176F-04B2-4EF6-815C-F641D1CB3A91}"/>
          </ac:spMkLst>
        </pc:spChg>
        <pc:spChg chg="mod">
          <ac:chgData name="Ian Christopher Onrubia" userId="S::iconrubia@student.apc.edu.ph::c9d4dc26-37bf-4dac-a900-29d9bdc6730a" providerId="AD" clId="Web-{9DB5ED13-C6C0-D06D-6796-A26AE7889005}" dt="2023-06-03T13:39:35.234" v="30"/>
          <ac:spMkLst>
            <pc:docMk/>
            <pc:sldMk cId="1955676118" sldId="257"/>
            <ac:spMk id="63" creationId="{A63546F2-6C78-4E44-9A20-174B42C185CE}"/>
          </ac:spMkLst>
        </pc:spChg>
        <pc:spChg chg="mod">
          <ac:chgData name="Ian Christopher Onrubia" userId="S::iconrubia@student.apc.edu.ph::c9d4dc26-37bf-4dac-a900-29d9bdc6730a" providerId="AD" clId="Web-{9DB5ED13-C6C0-D06D-6796-A26AE7889005}" dt="2023-06-03T13:39:28.734" v="29"/>
          <ac:spMkLst>
            <pc:docMk/>
            <pc:sldMk cId="1955676118" sldId="257"/>
            <ac:spMk id="64" creationId="{E21AE6D7-BC38-4DBF-8177-81B9E540A143}"/>
          </ac:spMkLst>
        </pc:spChg>
        <pc:spChg chg="del">
          <ac:chgData name="Ian Christopher Onrubia" userId="S::iconrubia@student.apc.edu.ph::c9d4dc26-37bf-4dac-a900-29d9bdc6730a" providerId="AD" clId="Web-{9DB5ED13-C6C0-D06D-6796-A26AE7889005}" dt="2023-06-03T13:47:28.372" v="87"/>
          <ac:spMkLst>
            <pc:docMk/>
            <pc:sldMk cId="1955676118" sldId="257"/>
            <ac:spMk id="71" creationId="{C38DCD23-7669-4DF5-8AD7-10497B2D3EAD}"/>
          </ac:spMkLst>
        </pc:spChg>
        <pc:grpChg chg="mod">
          <ac:chgData name="Ian Christopher Onrubia" userId="S::iconrubia@student.apc.edu.ph::c9d4dc26-37bf-4dac-a900-29d9bdc6730a" providerId="AD" clId="Web-{9DB5ED13-C6C0-D06D-6796-A26AE7889005}" dt="2023-06-03T13:41:33.972" v="43" actId="1076"/>
          <ac:grpSpMkLst>
            <pc:docMk/>
            <pc:sldMk cId="1955676118" sldId="257"/>
            <ac:grpSpMk id="40" creationId="{2BBB8129-C1C7-B40E-4118-9D04E1914C8C}"/>
          </ac:grpSpMkLst>
        </pc:grpChg>
        <pc:picChg chg="add del mod modCrop">
          <ac:chgData name="Ian Christopher Onrubia" userId="S::iconrubia@student.apc.edu.ph::c9d4dc26-37bf-4dac-a900-29d9bdc6730a" providerId="AD" clId="Web-{9DB5ED13-C6C0-D06D-6796-A26AE7889005}" dt="2023-06-03T13:42:42.739" v="48"/>
          <ac:picMkLst>
            <pc:docMk/>
            <pc:sldMk cId="1955676118" sldId="257"/>
            <ac:picMk id="3" creationId="{94584A8C-DAA0-4BB0-0570-DCA700B17B7A}"/>
          </ac:picMkLst>
        </pc:picChg>
        <pc:picChg chg="add del mod">
          <ac:chgData name="Ian Christopher Onrubia" userId="S::iconrubia@student.apc.edu.ph::c9d4dc26-37bf-4dac-a900-29d9bdc6730a" providerId="AD" clId="Web-{9DB5ED13-C6C0-D06D-6796-A26AE7889005}" dt="2023-06-03T13:43:25.116" v="54"/>
          <ac:picMkLst>
            <pc:docMk/>
            <pc:sldMk cId="1955676118" sldId="257"/>
            <ac:picMk id="17" creationId="{5AD016A1-6BCE-20DD-49CF-4A77335F23DE}"/>
          </ac:picMkLst>
        </pc:picChg>
        <pc:picChg chg="add mod">
          <ac:chgData name="Ian Christopher Onrubia" userId="S::iconrubia@student.apc.edu.ph::c9d4dc26-37bf-4dac-a900-29d9bdc6730a" providerId="AD" clId="Web-{9DB5ED13-C6C0-D06D-6796-A26AE7889005}" dt="2023-06-03T13:44:26.570" v="57" actId="14100"/>
          <ac:picMkLst>
            <pc:docMk/>
            <pc:sldMk cId="1955676118" sldId="257"/>
            <ac:picMk id="29" creationId="{55AA4B33-9FA2-00B3-F78F-13880AE2D4D1}"/>
          </ac:picMkLst>
        </pc:picChg>
        <pc:picChg chg="mod">
          <ac:chgData name="Ian Christopher Onrubia" userId="S::iconrubia@student.apc.edu.ph::c9d4dc26-37bf-4dac-a900-29d9bdc6730a" providerId="AD" clId="Web-{9DB5ED13-C6C0-D06D-6796-A26AE7889005}" dt="2023-06-03T13:37:17.700" v="28" actId="1076"/>
          <ac:picMkLst>
            <pc:docMk/>
            <pc:sldMk cId="1955676118" sldId="257"/>
            <ac:picMk id="66" creationId="{E1E8361A-6E95-4FED-5C98-E9F069E7030E}"/>
          </ac:picMkLst>
        </pc:picChg>
      </pc:sldChg>
    </pc:docChg>
  </pc:docChgLst>
  <pc:docChgLst>
    <pc:chgData name="Ian Christopher Onrubia" userId="c9d4dc26-37bf-4dac-a900-29d9bdc6730a" providerId="ADAL" clId="{2D02C0BE-F0A9-497D-88CF-8425919BF019}"/>
    <pc:docChg chg="custSel modSld">
      <pc:chgData name="Ian Christopher Onrubia" userId="c9d4dc26-37bf-4dac-a900-29d9bdc6730a" providerId="ADAL" clId="{2D02C0BE-F0A9-497D-88CF-8425919BF019}" dt="2023-06-03T13:30:09.052" v="0" actId="27636"/>
      <pc:docMkLst>
        <pc:docMk/>
      </pc:docMkLst>
      <pc:sldChg chg="modSp mod">
        <pc:chgData name="Ian Christopher Onrubia" userId="c9d4dc26-37bf-4dac-a900-29d9bdc6730a" providerId="ADAL" clId="{2D02C0BE-F0A9-497D-88CF-8425919BF019}" dt="2023-06-03T13:30:09.052" v="0" actId="27636"/>
        <pc:sldMkLst>
          <pc:docMk/>
          <pc:sldMk cId="3482619489" sldId="256"/>
        </pc:sldMkLst>
        <pc:spChg chg="mod">
          <ac:chgData name="Ian Christopher Onrubia" userId="c9d4dc26-37bf-4dac-a900-29d9bdc6730a" providerId="ADAL" clId="{2D02C0BE-F0A9-497D-88CF-8425919BF019}" dt="2023-06-03T13:30:09.052" v="0" actId="27636"/>
          <ac:spMkLst>
            <pc:docMk/>
            <pc:sldMk cId="3482619489" sldId="256"/>
            <ac:spMk id="5" creationId="{892972A5-4E91-4E21-8CE9-90E7F979580B}"/>
          </ac:spMkLst>
        </pc:spChg>
      </pc:sldChg>
    </pc:docChg>
  </pc:docChgLst>
  <pc:docChgLst>
    <pc:chgData name="Ian Christopher Onrubia" userId="S::iconrubia@student.apc.edu.ph::c9d4dc26-37bf-4dac-a900-29d9bdc6730a" providerId="AD" clId="Web-{177573A0-6E80-6501-9CD3-0ABD425A03AA}"/>
    <pc:docChg chg="modSld">
      <pc:chgData name="Ian Christopher Onrubia" userId="S::iconrubia@student.apc.edu.ph::c9d4dc26-37bf-4dac-a900-29d9bdc6730a" providerId="AD" clId="Web-{177573A0-6E80-6501-9CD3-0ABD425A03AA}" dt="2023-01-12T13:46:26.732" v="11" actId="1076"/>
      <pc:docMkLst>
        <pc:docMk/>
      </pc:docMkLst>
      <pc:sldChg chg="modSp">
        <pc:chgData name="Ian Christopher Onrubia" userId="S::iconrubia@student.apc.edu.ph::c9d4dc26-37bf-4dac-a900-29d9bdc6730a" providerId="AD" clId="Web-{177573A0-6E80-6501-9CD3-0ABD425A03AA}" dt="2023-01-12T13:46:26.732" v="11" actId="1076"/>
        <pc:sldMkLst>
          <pc:docMk/>
          <pc:sldMk cId="1955676118" sldId="257"/>
        </pc:sldMkLst>
        <pc:spChg chg="mod">
          <ac:chgData name="Ian Christopher Onrubia" userId="S::iconrubia@student.apc.edu.ph::c9d4dc26-37bf-4dac-a900-29d9bdc6730a" providerId="AD" clId="Web-{177573A0-6E80-6501-9CD3-0ABD425A03AA}" dt="2023-01-12T13:45:59.872" v="8" actId="20577"/>
          <ac:spMkLst>
            <pc:docMk/>
            <pc:sldMk cId="1955676118" sldId="257"/>
            <ac:spMk id="50" creationId="{5060CDB1-171B-49C9-82BE-A1253B0D63D9}"/>
          </ac:spMkLst>
        </pc:spChg>
        <pc:grpChg chg="mod">
          <ac:chgData name="Ian Christopher Onrubia" userId="S::iconrubia@student.apc.edu.ph::c9d4dc26-37bf-4dac-a900-29d9bdc6730a" providerId="AD" clId="Web-{177573A0-6E80-6501-9CD3-0ABD425A03AA}" dt="2023-01-12T13:46:19.513" v="10" actId="1076"/>
          <ac:grpSpMkLst>
            <pc:docMk/>
            <pc:sldMk cId="1955676118" sldId="257"/>
            <ac:grpSpMk id="41" creationId="{2C5D4083-1E16-45E9-49FC-69A1EBFB33B3}"/>
          </ac:grpSpMkLst>
        </pc:grpChg>
        <pc:grpChg chg="mod">
          <ac:chgData name="Ian Christopher Onrubia" userId="S::iconrubia@student.apc.edu.ph::c9d4dc26-37bf-4dac-a900-29d9bdc6730a" providerId="AD" clId="Web-{177573A0-6E80-6501-9CD3-0ABD425A03AA}" dt="2023-01-12T13:46:26.732" v="11" actId="1076"/>
          <ac:grpSpMkLst>
            <pc:docMk/>
            <pc:sldMk cId="1955676118" sldId="257"/>
            <ac:grpSpMk id="43" creationId="{CC709BE8-85FD-F1F5-0405-D6D27FC2C1E1}"/>
          </ac:grpSpMkLst>
        </pc:grpChg>
      </pc:sldChg>
    </pc:docChg>
  </pc:docChgLst>
  <pc:docChgLst>
    <pc:chgData name="Ian Christopher Onrubia" userId="S::iconrubia@student.apc.edu.ph::c9d4dc26-37bf-4dac-a900-29d9bdc6730a" providerId="AD" clId="Web-{26217340-25E8-EC00-3253-0FCA9BBF9D87}"/>
    <pc:docChg chg="modSld">
      <pc:chgData name="Ian Christopher Onrubia" userId="S::iconrubia@student.apc.edu.ph::c9d4dc26-37bf-4dac-a900-29d9bdc6730a" providerId="AD" clId="Web-{26217340-25E8-EC00-3253-0FCA9BBF9D87}" dt="2023-06-04T02:07:37.794" v="67" actId="20577"/>
      <pc:docMkLst>
        <pc:docMk/>
      </pc:docMkLst>
      <pc:sldChg chg="addSp modSp">
        <pc:chgData name="Ian Christopher Onrubia" userId="S::iconrubia@student.apc.edu.ph::c9d4dc26-37bf-4dac-a900-29d9bdc6730a" providerId="AD" clId="Web-{26217340-25E8-EC00-3253-0FCA9BBF9D87}" dt="2023-06-04T02:07:37.794" v="67" actId="20577"/>
        <pc:sldMkLst>
          <pc:docMk/>
          <pc:sldMk cId="1804275189" sldId="376"/>
        </pc:sldMkLst>
        <pc:spChg chg="add mod">
          <ac:chgData name="Ian Christopher Onrubia" userId="S::iconrubia@student.apc.edu.ph::c9d4dc26-37bf-4dac-a900-29d9bdc6730a" providerId="AD" clId="Web-{26217340-25E8-EC00-3253-0FCA9BBF9D87}" dt="2023-06-04T02:05:36.056" v="58" actId="1076"/>
          <ac:spMkLst>
            <pc:docMk/>
            <pc:sldMk cId="1804275189" sldId="376"/>
            <ac:spMk id="5" creationId="{C8B92603-DB16-3DF5-75CA-9FF6B6A6401E}"/>
          </ac:spMkLst>
        </pc:spChg>
        <pc:spChg chg="add mod">
          <ac:chgData name="Ian Christopher Onrubia" userId="S::iconrubia@student.apc.edu.ph::c9d4dc26-37bf-4dac-a900-29d9bdc6730a" providerId="AD" clId="Web-{26217340-25E8-EC00-3253-0FCA9BBF9D87}" dt="2023-06-04T02:07:37.794" v="67" actId="20577"/>
          <ac:spMkLst>
            <pc:docMk/>
            <pc:sldMk cId="1804275189" sldId="376"/>
            <ac:spMk id="15" creationId="{30E3C2B9-567F-2049-FE8D-088EA069F2FE}"/>
          </ac:spMkLst>
        </pc:spChg>
        <pc:spChg chg="mod">
          <ac:chgData name="Ian Christopher Onrubia" userId="S::iconrubia@student.apc.edu.ph::c9d4dc26-37bf-4dac-a900-29d9bdc6730a" providerId="AD" clId="Web-{26217340-25E8-EC00-3253-0FCA9BBF9D87}" dt="2023-06-04T02:02:56.505" v="50" actId="20577"/>
          <ac:spMkLst>
            <pc:docMk/>
            <pc:sldMk cId="1804275189" sldId="376"/>
            <ac:spMk id="64" creationId="{AADB4426-1215-AB28-EFBD-AFBFE00C2951}"/>
          </ac:spMkLst>
        </pc:spChg>
      </pc:sldChg>
    </pc:docChg>
  </pc:docChgLst>
  <pc:docChgLst>
    <pc:chgData name="Alexis Martin" userId="4903059d-6716-48cc-847f-4dcfdcab2a8f" providerId="ADAL" clId="{6DADAA0C-D240-408A-B319-4742E8A9B35B}"/>
    <pc:docChg chg="undo custSel modSld">
      <pc:chgData name="Alexis Martin" userId="4903059d-6716-48cc-847f-4dcfdcab2a8f" providerId="ADAL" clId="{6DADAA0C-D240-408A-B319-4742E8A9B35B}" dt="2022-11-10T05:20:12.452" v="87" actId="14100"/>
      <pc:docMkLst>
        <pc:docMk/>
      </pc:docMkLst>
      <pc:sldChg chg="addSp delSp modSp mod">
        <pc:chgData name="Alexis Martin" userId="4903059d-6716-48cc-847f-4dcfdcab2a8f" providerId="ADAL" clId="{6DADAA0C-D240-408A-B319-4742E8A9B35B}" dt="2022-11-09T15:01:35.443" v="72" actId="478"/>
        <pc:sldMkLst>
          <pc:docMk/>
          <pc:sldMk cId="3882511932" sldId="338"/>
        </pc:sldMkLst>
        <pc:spChg chg="add del mod">
          <ac:chgData name="Alexis Martin" userId="4903059d-6716-48cc-847f-4dcfdcab2a8f" providerId="ADAL" clId="{6DADAA0C-D240-408A-B319-4742E8A9B35B}" dt="2022-11-09T15:01:35.443" v="72" actId="478"/>
          <ac:spMkLst>
            <pc:docMk/>
            <pc:sldMk cId="3882511932" sldId="338"/>
            <ac:spMk id="5" creationId="{4715D214-70AE-3FEA-C3D6-D3DBFAD3BF42}"/>
          </ac:spMkLst>
        </pc:spChg>
        <pc:spChg chg="mod">
          <ac:chgData name="Alexis Martin" userId="4903059d-6716-48cc-847f-4dcfdcab2a8f" providerId="ADAL" clId="{6DADAA0C-D240-408A-B319-4742E8A9B35B}" dt="2022-11-09T15:00:47.248" v="54" actId="1076"/>
          <ac:spMkLst>
            <pc:docMk/>
            <pc:sldMk cId="3882511932" sldId="338"/>
            <ac:spMk id="17" creationId="{2373A9C5-930A-9513-8131-B1242CD41079}"/>
          </ac:spMkLst>
        </pc:spChg>
      </pc:sldChg>
      <pc:sldChg chg="modSp mod">
        <pc:chgData name="Alexis Martin" userId="4903059d-6716-48cc-847f-4dcfdcab2a8f" providerId="ADAL" clId="{6DADAA0C-D240-408A-B319-4742E8A9B35B}" dt="2022-11-09T15:03:10.304" v="73" actId="14826"/>
        <pc:sldMkLst>
          <pc:docMk/>
          <pc:sldMk cId="3787201485" sldId="349"/>
        </pc:sldMkLst>
        <pc:picChg chg="mod">
          <ac:chgData name="Alexis Martin" userId="4903059d-6716-48cc-847f-4dcfdcab2a8f" providerId="ADAL" clId="{6DADAA0C-D240-408A-B319-4742E8A9B35B}" dt="2022-11-09T15:03:10.304" v="73" actId="14826"/>
          <ac:picMkLst>
            <pc:docMk/>
            <pc:sldMk cId="3787201485" sldId="349"/>
            <ac:picMk id="5" creationId="{E664C065-5ABA-5FE5-147B-D6A7434D17B5}"/>
          </ac:picMkLst>
        </pc:picChg>
      </pc:sldChg>
      <pc:sldChg chg="addSp delSp modSp mod">
        <pc:chgData name="Alexis Martin" userId="4903059d-6716-48cc-847f-4dcfdcab2a8f" providerId="ADAL" clId="{6DADAA0C-D240-408A-B319-4742E8A9B35B}" dt="2022-11-09T14:47:27.455" v="39" actId="1035"/>
        <pc:sldMkLst>
          <pc:docMk/>
          <pc:sldMk cId="1020418402" sldId="351"/>
        </pc:sldMkLst>
        <pc:picChg chg="add mod">
          <ac:chgData name="Alexis Martin" userId="4903059d-6716-48cc-847f-4dcfdcab2a8f" providerId="ADAL" clId="{6DADAA0C-D240-408A-B319-4742E8A9B35B}" dt="2022-11-09T14:47:27.455" v="39" actId="1035"/>
          <ac:picMkLst>
            <pc:docMk/>
            <pc:sldMk cId="1020418402" sldId="351"/>
            <ac:picMk id="5" creationId="{EC7D72AA-7B18-C719-6ADD-9E6A69074801}"/>
          </ac:picMkLst>
        </pc:picChg>
        <pc:picChg chg="del">
          <ac:chgData name="Alexis Martin" userId="4903059d-6716-48cc-847f-4dcfdcab2a8f" providerId="ADAL" clId="{6DADAA0C-D240-408A-B319-4742E8A9B35B}" dt="2022-11-09T14:47:16.593" v="32" actId="478"/>
          <ac:picMkLst>
            <pc:docMk/>
            <pc:sldMk cId="1020418402" sldId="351"/>
            <ac:picMk id="15" creationId="{7F27497F-40B0-38A3-A98D-ADFD42CC4DCA}"/>
          </ac:picMkLst>
        </pc:picChg>
      </pc:sldChg>
      <pc:sldChg chg="modSp mod">
        <pc:chgData name="Alexis Martin" userId="4903059d-6716-48cc-847f-4dcfdcab2a8f" providerId="ADAL" clId="{6DADAA0C-D240-408A-B319-4742E8A9B35B}" dt="2022-11-09T14:47:42.753" v="42" actId="1076"/>
        <pc:sldMkLst>
          <pc:docMk/>
          <pc:sldMk cId="1095716670" sldId="352"/>
        </pc:sldMkLst>
        <pc:picChg chg="mod">
          <ac:chgData name="Alexis Martin" userId="4903059d-6716-48cc-847f-4dcfdcab2a8f" providerId="ADAL" clId="{6DADAA0C-D240-408A-B319-4742E8A9B35B}" dt="2022-11-09T14:47:42.753" v="42" actId="1076"/>
          <ac:picMkLst>
            <pc:docMk/>
            <pc:sldMk cId="1095716670" sldId="352"/>
            <ac:picMk id="5" creationId="{90972ADA-0ECC-70FA-E83E-49723CDA4AFC}"/>
          </ac:picMkLst>
        </pc:picChg>
      </pc:sldChg>
      <pc:sldChg chg="modSp mod">
        <pc:chgData name="Alexis Martin" userId="4903059d-6716-48cc-847f-4dcfdcab2a8f" providerId="ADAL" clId="{6DADAA0C-D240-408A-B319-4742E8A9B35B}" dt="2022-11-09T14:47:51.380" v="43" actId="14826"/>
        <pc:sldMkLst>
          <pc:docMk/>
          <pc:sldMk cId="272206641" sldId="353"/>
        </pc:sldMkLst>
        <pc:picChg chg="mod">
          <ac:chgData name="Alexis Martin" userId="4903059d-6716-48cc-847f-4dcfdcab2a8f" providerId="ADAL" clId="{6DADAA0C-D240-408A-B319-4742E8A9B35B}" dt="2022-11-09T14:47:51.380" v="43" actId="14826"/>
          <ac:picMkLst>
            <pc:docMk/>
            <pc:sldMk cId="272206641" sldId="353"/>
            <ac:picMk id="5" creationId="{90972ADA-0ECC-70FA-E83E-49723CDA4AFC}"/>
          </ac:picMkLst>
        </pc:picChg>
      </pc:sldChg>
      <pc:sldChg chg="modSp mod">
        <pc:chgData name="Alexis Martin" userId="4903059d-6716-48cc-847f-4dcfdcab2a8f" providerId="ADAL" clId="{6DADAA0C-D240-408A-B319-4742E8A9B35B}" dt="2022-11-09T14:48:01.131" v="44" actId="14826"/>
        <pc:sldMkLst>
          <pc:docMk/>
          <pc:sldMk cId="2202916579" sldId="354"/>
        </pc:sldMkLst>
        <pc:picChg chg="mod">
          <ac:chgData name="Alexis Martin" userId="4903059d-6716-48cc-847f-4dcfdcab2a8f" providerId="ADAL" clId="{6DADAA0C-D240-408A-B319-4742E8A9B35B}" dt="2022-11-09T14:48:01.131" v="44" actId="14826"/>
          <ac:picMkLst>
            <pc:docMk/>
            <pc:sldMk cId="2202916579" sldId="354"/>
            <ac:picMk id="5" creationId="{90972ADA-0ECC-70FA-E83E-49723CDA4AFC}"/>
          </ac:picMkLst>
        </pc:picChg>
      </pc:sldChg>
      <pc:sldChg chg="modSp mod">
        <pc:chgData name="Alexis Martin" userId="4903059d-6716-48cc-847f-4dcfdcab2a8f" providerId="ADAL" clId="{6DADAA0C-D240-408A-B319-4742E8A9B35B}" dt="2022-11-09T14:48:14.249" v="45" actId="14826"/>
        <pc:sldMkLst>
          <pc:docMk/>
          <pc:sldMk cId="1929596301" sldId="355"/>
        </pc:sldMkLst>
        <pc:picChg chg="mod">
          <ac:chgData name="Alexis Martin" userId="4903059d-6716-48cc-847f-4dcfdcab2a8f" providerId="ADAL" clId="{6DADAA0C-D240-408A-B319-4742E8A9B35B}" dt="2022-11-09T14:48:14.249" v="45" actId="14826"/>
          <ac:picMkLst>
            <pc:docMk/>
            <pc:sldMk cId="1929596301" sldId="355"/>
            <ac:picMk id="5" creationId="{90972ADA-0ECC-70FA-E83E-49723CDA4AFC}"/>
          </ac:picMkLst>
        </pc:picChg>
      </pc:sldChg>
      <pc:sldChg chg="modSp mod">
        <pc:chgData name="Alexis Martin" userId="4903059d-6716-48cc-847f-4dcfdcab2a8f" providerId="ADAL" clId="{6DADAA0C-D240-408A-B319-4742E8A9B35B}" dt="2022-11-09T14:48:37.564" v="46" actId="14826"/>
        <pc:sldMkLst>
          <pc:docMk/>
          <pc:sldMk cId="1433912181" sldId="356"/>
        </pc:sldMkLst>
        <pc:picChg chg="mod">
          <ac:chgData name="Alexis Martin" userId="4903059d-6716-48cc-847f-4dcfdcab2a8f" providerId="ADAL" clId="{6DADAA0C-D240-408A-B319-4742E8A9B35B}" dt="2022-11-09T14:48:37.564" v="46" actId="14826"/>
          <ac:picMkLst>
            <pc:docMk/>
            <pc:sldMk cId="1433912181" sldId="356"/>
            <ac:picMk id="5" creationId="{90972ADA-0ECC-70FA-E83E-49723CDA4AFC}"/>
          </ac:picMkLst>
        </pc:picChg>
      </pc:sldChg>
      <pc:sldChg chg="modSp mod">
        <pc:chgData name="Alexis Martin" userId="4903059d-6716-48cc-847f-4dcfdcab2a8f" providerId="ADAL" clId="{6DADAA0C-D240-408A-B319-4742E8A9B35B}" dt="2022-11-09T14:48:45.424" v="47" actId="14826"/>
        <pc:sldMkLst>
          <pc:docMk/>
          <pc:sldMk cId="3072563856" sldId="357"/>
        </pc:sldMkLst>
        <pc:picChg chg="mod">
          <ac:chgData name="Alexis Martin" userId="4903059d-6716-48cc-847f-4dcfdcab2a8f" providerId="ADAL" clId="{6DADAA0C-D240-408A-B319-4742E8A9B35B}" dt="2022-11-09T14:48:45.424" v="47" actId="14826"/>
          <ac:picMkLst>
            <pc:docMk/>
            <pc:sldMk cId="3072563856" sldId="357"/>
            <ac:picMk id="5" creationId="{90972ADA-0ECC-70FA-E83E-49723CDA4AFC}"/>
          </ac:picMkLst>
        </pc:picChg>
      </pc:sldChg>
      <pc:sldChg chg="modSp mod">
        <pc:chgData name="Alexis Martin" userId="4903059d-6716-48cc-847f-4dcfdcab2a8f" providerId="ADAL" clId="{6DADAA0C-D240-408A-B319-4742E8A9B35B}" dt="2022-11-09T14:48:55.126" v="48" actId="14826"/>
        <pc:sldMkLst>
          <pc:docMk/>
          <pc:sldMk cId="2830376915" sldId="358"/>
        </pc:sldMkLst>
        <pc:picChg chg="mod">
          <ac:chgData name="Alexis Martin" userId="4903059d-6716-48cc-847f-4dcfdcab2a8f" providerId="ADAL" clId="{6DADAA0C-D240-408A-B319-4742E8A9B35B}" dt="2022-11-09T14:48:55.126" v="48" actId="14826"/>
          <ac:picMkLst>
            <pc:docMk/>
            <pc:sldMk cId="2830376915" sldId="358"/>
            <ac:picMk id="5" creationId="{90972ADA-0ECC-70FA-E83E-49723CDA4AFC}"/>
          </ac:picMkLst>
        </pc:picChg>
      </pc:sldChg>
      <pc:sldChg chg="modSp mod">
        <pc:chgData name="Alexis Martin" userId="4903059d-6716-48cc-847f-4dcfdcab2a8f" providerId="ADAL" clId="{6DADAA0C-D240-408A-B319-4742E8A9B35B}" dt="2022-11-09T14:49:03.692" v="49" actId="14826"/>
        <pc:sldMkLst>
          <pc:docMk/>
          <pc:sldMk cId="1784751890" sldId="359"/>
        </pc:sldMkLst>
        <pc:picChg chg="mod">
          <ac:chgData name="Alexis Martin" userId="4903059d-6716-48cc-847f-4dcfdcab2a8f" providerId="ADAL" clId="{6DADAA0C-D240-408A-B319-4742E8A9B35B}" dt="2022-11-09T14:49:03.692" v="49" actId="14826"/>
          <ac:picMkLst>
            <pc:docMk/>
            <pc:sldMk cId="1784751890" sldId="359"/>
            <ac:picMk id="5" creationId="{90972ADA-0ECC-70FA-E83E-49723CDA4AFC}"/>
          </ac:picMkLst>
        </pc:picChg>
      </pc:sldChg>
      <pc:sldChg chg="addSp delSp modSp mod">
        <pc:chgData name="Alexis Martin" userId="4903059d-6716-48cc-847f-4dcfdcab2a8f" providerId="ADAL" clId="{6DADAA0C-D240-408A-B319-4742E8A9B35B}" dt="2022-11-09T15:01:31.677" v="70"/>
        <pc:sldMkLst>
          <pc:docMk/>
          <pc:sldMk cId="1560684728" sldId="363"/>
        </pc:sldMkLst>
        <pc:spChg chg="del">
          <ac:chgData name="Alexis Martin" userId="4903059d-6716-48cc-847f-4dcfdcab2a8f" providerId="ADAL" clId="{6DADAA0C-D240-408A-B319-4742E8A9B35B}" dt="2022-11-09T15:00:53.197" v="55" actId="478"/>
          <ac:spMkLst>
            <pc:docMk/>
            <pc:sldMk cId="1560684728" sldId="363"/>
            <ac:spMk id="17" creationId="{2373A9C5-930A-9513-8131-B1242CD41079}"/>
          </ac:spMkLst>
        </pc:spChg>
        <pc:spChg chg="add mod">
          <ac:chgData name="Alexis Martin" userId="4903059d-6716-48cc-847f-4dcfdcab2a8f" providerId="ADAL" clId="{6DADAA0C-D240-408A-B319-4742E8A9B35B}" dt="2022-11-09T15:01:31.677" v="70"/>
          <ac:spMkLst>
            <pc:docMk/>
            <pc:sldMk cId="1560684728" sldId="363"/>
            <ac:spMk id="18" creationId="{B78D015A-9D9C-AC9D-F6E1-088F8BED337F}"/>
          </ac:spMkLst>
        </pc:spChg>
      </pc:sldChg>
      <pc:sldChg chg="addSp delSp modSp mod">
        <pc:chgData name="Alexis Martin" userId="4903059d-6716-48cc-847f-4dcfdcab2a8f" providerId="ADAL" clId="{6DADAA0C-D240-408A-B319-4742E8A9B35B}" dt="2022-11-09T15:01:30.189" v="69"/>
        <pc:sldMkLst>
          <pc:docMk/>
          <pc:sldMk cId="2073100586" sldId="364"/>
        </pc:sldMkLst>
        <pc:spChg chg="del">
          <ac:chgData name="Alexis Martin" userId="4903059d-6716-48cc-847f-4dcfdcab2a8f" providerId="ADAL" clId="{6DADAA0C-D240-408A-B319-4742E8A9B35B}" dt="2022-11-09T15:00:56.915" v="56" actId="478"/>
          <ac:spMkLst>
            <pc:docMk/>
            <pc:sldMk cId="2073100586" sldId="364"/>
            <ac:spMk id="17" creationId="{2373A9C5-930A-9513-8131-B1242CD41079}"/>
          </ac:spMkLst>
        </pc:spChg>
        <pc:spChg chg="add mod">
          <ac:chgData name="Alexis Martin" userId="4903059d-6716-48cc-847f-4dcfdcab2a8f" providerId="ADAL" clId="{6DADAA0C-D240-408A-B319-4742E8A9B35B}" dt="2022-11-09T15:01:30.189" v="69"/>
          <ac:spMkLst>
            <pc:docMk/>
            <pc:sldMk cId="2073100586" sldId="364"/>
            <ac:spMk id="18" creationId="{1E356897-372B-D270-0C3E-B8F812A208FE}"/>
          </ac:spMkLst>
        </pc:spChg>
      </pc:sldChg>
      <pc:sldChg chg="addSp delSp modSp mod">
        <pc:chgData name="Alexis Martin" userId="4903059d-6716-48cc-847f-4dcfdcab2a8f" providerId="ADAL" clId="{6DADAA0C-D240-408A-B319-4742E8A9B35B}" dt="2022-11-09T15:01:25.928" v="68"/>
        <pc:sldMkLst>
          <pc:docMk/>
          <pc:sldMk cId="4199384592" sldId="365"/>
        </pc:sldMkLst>
        <pc:spChg chg="del">
          <ac:chgData name="Alexis Martin" userId="4903059d-6716-48cc-847f-4dcfdcab2a8f" providerId="ADAL" clId="{6DADAA0C-D240-408A-B319-4742E8A9B35B}" dt="2022-11-09T15:01:00.961" v="57" actId="478"/>
          <ac:spMkLst>
            <pc:docMk/>
            <pc:sldMk cId="4199384592" sldId="365"/>
            <ac:spMk id="17" creationId="{2373A9C5-930A-9513-8131-B1242CD41079}"/>
          </ac:spMkLst>
        </pc:spChg>
        <pc:spChg chg="add mod">
          <ac:chgData name="Alexis Martin" userId="4903059d-6716-48cc-847f-4dcfdcab2a8f" providerId="ADAL" clId="{6DADAA0C-D240-408A-B319-4742E8A9B35B}" dt="2022-11-09T15:01:25.928" v="68"/>
          <ac:spMkLst>
            <pc:docMk/>
            <pc:sldMk cId="4199384592" sldId="365"/>
            <ac:spMk id="18" creationId="{68452782-DA02-34AB-6E5F-60D5810F4A4C}"/>
          </ac:spMkLst>
        </pc:spChg>
      </pc:sldChg>
      <pc:sldChg chg="addSp delSp modSp mod">
        <pc:chgData name="Alexis Martin" userId="4903059d-6716-48cc-847f-4dcfdcab2a8f" providerId="ADAL" clId="{6DADAA0C-D240-408A-B319-4742E8A9B35B}" dt="2022-11-09T15:01:24.120" v="67"/>
        <pc:sldMkLst>
          <pc:docMk/>
          <pc:sldMk cId="228992633" sldId="366"/>
        </pc:sldMkLst>
        <pc:spChg chg="add mod">
          <ac:chgData name="Alexis Martin" userId="4903059d-6716-48cc-847f-4dcfdcab2a8f" providerId="ADAL" clId="{6DADAA0C-D240-408A-B319-4742E8A9B35B}" dt="2022-11-09T15:01:24.120" v="67"/>
          <ac:spMkLst>
            <pc:docMk/>
            <pc:sldMk cId="228992633" sldId="366"/>
            <ac:spMk id="5" creationId="{42D734AB-5932-512B-4F7B-428566BBAF61}"/>
          </ac:spMkLst>
        </pc:spChg>
        <pc:spChg chg="del">
          <ac:chgData name="Alexis Martin" userId="4903059d-6716-48cc-847f-4dcfdcab2a8f" providerId="ADAL" clId="{6DADAA0C-D240-408A-B319-4742E8A9B35B}" dt="2022-11-09T15:01:03.034" v="58" actId="478"/>
          <ac:spMkLst>
            <pc:docMk/>
            <pc:sldMk cId="228992633" sldId="366"/>
            <ac:spMk id="17" creationId="{2373A9C5-930A-9513-8131-B1242CD41079}"/>
          </ac:spMkLst>
        </pc:spChg>
      </pc:sldChg>
      <pc:sldChg chg="addSp delSp modSp mod">
        <pc:chgData name="Alexis Martin" userId="4903059d-6716-48cc-847f-4dcfdcab2a8f" providerId="ADAL" clId="{6DADAA0C-D240-408A-B319-4742E8A9B35B}" dt="2022-11-09T15:01:22.290" v="66"/>
        <pc:sldMkLst>
          <pc:docMk/>
          <pc:sldMk cId="2697985662" sldId="367"/>
        </pc:sldMkLst>
        <pc:spChg chg="del">
          <ac:chgData name="Alexis Martin" userId="4903059d-6716-48cc-847f-4dcfdcab2a8f" providerId="ADAL" clId="{6DADAA0C-D240-408A-B319-4742E8A9B35B}" dt="2022-11-09T15:01:05.588" v="59" actId="478"/>
          <ac:spMkLst>
            <pc:docMk/>
            <pc:sldMk cId="2697985662" sldId="367"/>
            <ac:spMk id="17" creationId="{2373A9C5-930A-9513-8131-B1242CD41079}"/>
          </ac:spMkLst>
        </pc:spChg>
        <pc:spChg chg="add mod">
          <ac:chgData name="Alexis Martin" userId="4903059d-6716-48cc-847f-4dcfdcab2a8f" providerId="ADAL" clId="{6DADAA0C-D240-408A-B319-4742E8A9B35B}" dt="2022-11-09T15:01:22.290" v="66"/>
          <ac:spMkLst>
            <pc:docMk/>
            <pc:sldMk cId="2697985662" sldId="367"/>
            <ac:spMk id="18" creationId="{14651BE5-7C5A-8F93-84B6-EFE6A88D3C62}"/>
          </ac:spMkLst>
        </pc:spChg>
      </pc:sldChg>
      <pc:sldChg chg="addSp delSp modSp mod">
        <pc:chgData name="Alexis Martin" userId="4903059d-6716-48cc-847f-4dcfdcab2a8f" providerId="ADAL" clId="{6DADAA0C-D240-408A-B319-4742E8A9B35B}" dt="2022-11-09T15:01:20.908" v="65"/>
        <pc:sldMkLst>
          <pc:docMk/>
          <pc:sldMk cId="85733677" sldId="368"/>
        </pc:sldMkLst>
        <pc:spChg chg="add mod">
          <ac:chgData name="Alexis Martin" userId="4903059d-6716-48cc-847f-4dcfdcab2a8f" providerId="ADAL" clId="{6DADAA0C-D240-408A-B319-4742E8A9B35B}" dt="2022-11-09T15:01:20.908" v="65"/>
          <ac:spMkLst>
            <pc:docMk/>
            <pc:sldMk cId="85733677" sldId="368"/>
            <ac:spMk id="5" creationId="{282FEA68-2113-B6DF-BED7-5E892D5C6847}"/>
          </ac:spMkLst>
        </pc:spChg>
        <pc:spChg chg="del">
          <ac:chgData name="Alexis Martin" userId="4903059d-6716-48cc-847f-4dcfdcab2a8f" providerId="ADAL" clId="{6DADAA0C-D240-408A-B319-4742E8A9B35B}" dt="2022-11-09T15:01:08.517" v="60" actId="478"/>
          <ac:spMkLst>
            <pc:docMk/>
            <pc:sldMk cId="85733677" sldId="368"/>
            <ac:spMk id="17" creationId="{2373A9C5-930A-9513-8131-B1242CD41079}"/>
          </ac:spMkLst>
        </pc:spChg>
      </pc:sldChg>
      <pc:sldChg chg="addSp delSp modSp mod">
        <pc:chgData name="Alexis Martin" userId="4903059d-6716-48cc-847f-4dcfdcab2a8f" providerId="ADAL" clId="{6DADAA0C-D240-408A-B319-4742E8A9B35B}" dt="2022-11-09T15:01:18.115" v="64"/>
        <pc:sldMkLst>
          <pc:docMk/>
          <pc:sldMk cId="1175557440" sldId="369"/>
        </pc:sldMkLst>
        <pc:spChg chg="add mod">
          <ac:chgData name="Alexis Martin" userId="4903059d-6716-48cc-847f-4dcfdcab2a8f" providerId="ADAL" clId="{6DADAA0C-D240-408A-B319-4742E8A9B35B}" dt="2022-11-09T15:01:18.115" v="64"/>
          <ac:spMkLst>
            <pc:docMk/>
            <pc:sldMk cId="1175557440" sldId="369"/>
            <ac:spMk id="5" creationId="{7FF3A55E-7214-6AF5-44BA-E17E1C0C3836}"/>
          </ac:spMkLst>
        </pc:spChg>
        <pc:spChg chg="del">
          <ac:chgData name="Alexis Martin" userId="4903059d-6716-48cc-847f-4dcfdcab2a8f" providerId="ADAL" clId="{6DADAA0C-D240-408A-B319-4742E8A9B35B}" dt="2022-11-09T15:01:10.840" v="61" actId="478"/>
          <ac:spMkLst>
            <pc:docMk/>
            <pc:sldMk cId="1175557440" sldId="369"/>
            <ac:spMk id="17" creationId="{2373A9C5-930A-9513-8131-B1242CD41079}"/>
          </ac:spMkLst>
        </pc:spChg>
      </pc:sldChg>
      <pc:sldChg chg="addSp delSp modSp mod">
        <pc:chgData name="Alexis Martin" userId="4903059d-6716-48cc-847f-4dcfdcab2a8f" providerId="ADAL" clId="{6DADAA0C-D240-408A-B319-4742E8A9B35B}" dt="2022-11-09T15:01:16.299" v="63"/>
        <pc:sldMkLst>
          <pc:docMk/>
          <pc:sldMk cId="3627837146" sldId="370"/>
        </pc:sldMkLst>
        <pc:spChg chg="del">
          <ac:chgData name="Alexis Martin" userId="4903059d-6716-48cc-847f-4dcfdcab2a8f" providerId="ADAL" clId="{6DADAA0C-D240-408A-B319-4742E8A9B35B}" dt="2022-11-09T15:01:13.777" v="62" actId="478"/>
          <ac:spMkLst>
            <pc:docMk/>
            <pc:sldMk cId="3627837146" sldId="370"/>
            <ac:spMk id="17" creationId="{2373A9C5-930A-9513-8131-B1242CD41079}"/>
          </ac:spMkLst>
        </pc:spChg>
        <pc:spChg chg="add mod">
          <ac:chgData name="Alexis Martin" userId="4903059d-6716-48cc-847f-4dcfdcab2a8f" providerId="ADAL" clId="{6DADAA0C-D240-408A-B319-4742E8A9B35B}" dt="2022-11-09T15:01:16.299" v="63"/>
          <ac:spMkLst>
            <pc:docMk/>
            <pc:sldMk cId="3627837146" sldId="370"/>
            <ac:spMk id="18" creationId="{E27E24C6-9C96-3C20-B6A6-E3C03D3C3DB3}"/>
          </ac:spMkLst>
        </pc:spChg>
      </pc:sldChg>
      <pc:sldChg chg="addSp delSp modSp mod">
        <pc:chgData name="Alexis Martin" userId="4903059d-6716-48cc-847f-4dcfdcab2a8f" providerId="ADAL" clId="{6DADAA0C-D240-408A-B319-4742E8A9B35B}" dt="2022-11-09T15:03:53.714" v="78"/>
        <pc:sldMkLst>
          <pc:docMk/>
          <pc:sldMk cId="538506549" sldId="373"/>
        </pc:sldMkLst>
        <pc:spChg chg="add mod">
          <ac:chgData name="Alexis Martin" userId="4903059d-6716-48cc-847f-4dcfdcab2a8f" providerId="ADAL" clId="{6DADAA0C-D240-408A-B319-4742E8A9B35B}" dt="2022-11-09T15:03:53.714" v="78"/>
          <ac:spMkLst>
            <pc:docMk/>
            <pc:sldMk cId="538506549" sldId="373"/>
            <ac:spMk id="5" creationId="{5BBBF734-A2F0-4B33-5E8F-5E4C3CFDC04E}"/>
          </ac:spMkLst>
        </pc:spChg>
        <pc:spChg chg="del">
          <ac:chgData name="Alexis Martin" userId="4903059d-6716-48cc-847f-4dcfdcab2a8f" providerId="ADAL" clId="{6DADAA0C-D240-408A-B319-4742E8A9B35B}" dt="2022-11-09T15:03:52.865" v="77" actId="478"/>
          <ac:spMkLst>
            <pc:docMk/>
            <pc:sldMk cId="538506549" sldId="373"/>
            <ac:spMk id="17" creationId="{2373A9C5-930A-9513-8131-B1242CD41079}"/>
          </ac:spMkLst>
        </pc:spChg>
      </pc:sldChg>
      <pc:sldChg chg="modSp mod">
        <pc:chgData name="Alexis Martin" userId="4903059d-6716-48cc-847f-4dcfdcab2a8f" providerId="ADAL" clId="{6DADAA0C-D240-408A-B319-4742E8A9B35B}" dt="2022-11-09T15:03:47.112" v="76" actId="1076"/>
        <pc:sldMkLst>
          <pc:docMk/>
          <pc:sldMk cId="4124466707" sldId="379"/>
        </pc:sldMkLst>
        <pc:spChg chg="mod">
          <ac:chgData name="Alexis Martin" userId="4903059d-6716-48cc-847f-4dcfdcab2a8f" providerId="ADAL" clId="{6DADAA0C-D240-408A-B319-4742E8A9B35B}" dt="2022-11-09T15:03:47.112" v="76" actId="1076"/>
          <ac:spMkLst>
            <pc:docMk/>
            <pc:sldMk cId="4124466707" sldId="379"/>
            <ac:spMk id="17" creationId="{2373A9C5-930A-9513-8131-B1242CD41079}"/>
          </ac:spMkLst>
        </pc:spChg>
      </pc:sldChg>
      <pc:sldChg chg="addSp delSp modSp mod">
        <pc:chgData name="Alexis Martin" userId="4903059d-6716-48cc-847f-4dcfdcab2a8f" providerId="ADAL" clId="{6DADAA0C-D240-408A-B319-4742E8A9B35B}" dt="2022-11-10T05:20:12.452" v="87" actId="14100"/>
        <pc:sldMkLst>
          <pc:docMk/>
          <pc:sldMk cId="3277778433" sldId="403"/>
        </pc:sldMkLst>
        <pc:picChg chg="del mod">
          <ac:chgData name="Alexis Martin" userId="4903059d-6716-48cc-847f-4dcfdcab2a8f" providerId="ADAL" clId="{6DADAA0C-D240-408A-B319-4742E8A9B35B}" dt="2022-11-10T05:19:54.871" v="81" actId="478"/>
          <ac:picMkLst>
            <pc:docMk/>
            <pc:sldMk cId="3277778433" sldId="403"/>
            <ac:picMk id="15" creationId="{2AB13937-6BE3-68AC-6605-926AEA42F356}"/>
          </ac:picMkLst>
        </pc:picChg>
        <pc:picChg chg="add mod">
          <ac:chgData name="Alexis Martin" userId="4903059d-6716-48cc-847f-4dcfdcab2a8f" providerId="ADAL" clId="{6DADAA0C-D240-408A-B319-4742E8A9B35B}" dt="2022-11-10T05:20:12.452" v="87" actId="14100"/>
          <ac:picMkLst>
            <pc:docMk/>
            <pc:sldMk cId="3277778433" sldId="403"/>
            <ac:picMk id="17" creationId="{CF3D03CE-9696-4C4C-3AED-E09D1320020D}"/>
          </ac:picMkLst>
        </pc:picChg>
      </pc:sldChg>
    </pc:docChg>
  </pc:docChgLst>
  <pc:docChgLst>
    <pc:chgData name="Ian Christopher Onrubia" userId="S::iconrubia@student.apc.edu.ph::c9d4dc26-37bf-4dac-a900-29d9bdc6730a" providerId="AD" clId="Web-{84CC1CDD-ADDB-A977-0EC2-E0E4F151F14B}"/>
    <pc:docChg chg="modSld">
      <pc:chgData name="Ian Christopher Onrubia" userId="S::iconrubia@student.apc.edu.ph::c9d4dc26-37bf-4dac-a900-29d9bdc6730a" providerId="AD" clId="Web-{84CC1CDD-ADDB-A977-0EC2-E0E4F151F14B}" dt="2023-06-03T13:28:10.399" v="74" actId="1076"/>
      <pc:docMkLst>
        <pc:docMk/>
      </pc:docMkLst>
      <pc:sldChg chg="addSp delSp modSp">
        <pc:chgData name="Ian Christopher Onrubia" userId="S::iconrubia@student.apc.edu.ph::c9d4dc26-37bf-4dac-a900-29d9bdc6730a" providerId="AD" clId="Web-{84CC1CDD-ADDB-A977-0EC2-E0E4F151F14B}" dt="2023-06-03T13:28:10.399" v="74" actId="1076"/>
        <pc:sldMkLst>
          <pc:docMk/>
          <pc:sldMk cId="1955676118" sldId="257"/>
        </pc:sldMkLst>
        <pc:spChg chg="del">
          <ac:chgData name="Ian Christopher Onrubia" userId="S::iconrubia@student.apc.edu.ph::c9d4dc26-37bf-4dac-a900-29d9bdc6730a" providerId="AD" clId="Web-{84CC1CDD-ADDB-A977-0EC2-E0E4F151F14B}" dt="2023-06-03T13:24:51.002" v="2"/>
          <ac:spMkLst>
            <pc:docMk/>
            <pc:sldMk cId="1955676118" sldId="257"/>
            <ac:spMk id="3" creationId="{9E6C2C65-2E5D-4ECA-9230-BECBC68E5093}"/>
          </ac:spMkLst>
        </pc:spChg>
        <pc:spChg chg="del">
          <ac:chgData name="Ian Christopher Onrubia" userId="S::iconrubia@student.apc.edu.ph::c9d4dc26-37bf-4dac-a900-29d9bdc6730a" providerId="AD" clId="Web-{84CC1CDD-ADDB-A977-0EC2-E0E4F151F14B}" dt="2023-06-03T13:25:10.925" v="8"/>
          <ac:spMkLst>
            <pc:docMk/>
            <pc:sldMk cId="1955676118" sldId="257"/>
            <ac:spMk id="17" creationId="{0F8C44E4-3FF7-ACA2-08A3-F87DAA6B4FD7}"/>
          </ac:spMkLst>
        </pc:spChg>
        <pc:spChg chg="mod">
          <ac:chgData name="Ian Christopher Onrubia" userId="S::iconrubia@student.apc.edu.ph::c9d4dc26-37bf-4dac-a900-29d9bdc6730a" providerId="AD" clId="Web-{84CC1CDD-ADDB-A977-0EC2-E0E4F151F14B}" dt="2023-06-03T13:25:25.722" v="18" actId="1076"/>
          <ac:spMkLst>
            <pc:docMk/>
            <pc:sldMk cId="1955676118" sldId="257"/>
            <ac:spMk id="24" creationId="{2F3B77B9-B819-123F-8F3E-BA615D3F7254}"/>
          </ac:spMkLst>
        </pc:spChg>
        <pc:spChg chg="mod">
          <ac:chgData name="Ian Christopher Onrubia" userId="S::iconrubia@student.apc.edu.ph::c9d4dc26-37bf-4dac-a900-29d9bdc6730a" providerId="AD" clId="Web-{84CC1CDD-ADDB-A977-0EC2-E0E4F151F14B}" dt="2023-06-03T13:25:29.613" v="22" actId="1076"/>
          <ac:spMkLst>
            <pc:docMk/>
            <pc:sldMk cId="1955676118" sldId="257"/>
            <ac:spMk id="25" creationId="{BC9DDF9F-39CE-FF5D-A3B9-0FD74C33F147}"/>
          </ac:spMkLst>
        </pc:spChg>
        <pc:spChg chg="mod">
          <ac:chgData name="Ian Christopher Onrubia" userId="S::iconrubia@student.apc.edu.ph::c9d4dc26-37bf-4dac-a900-29d9bdc6730a" providerId="AD" clId="Web-{84CC1CDD-ADDB-A977-0EC2-E0E4F151F14B}" dt="2023-06-03T13:25:25.753" v="20" actId="1076"/>
          <ac:spMkLst>
            <pc:docMk/>
            <pc:sldMk cId="1955676118" sldId="257"/>
            <ac:spMk id="27" creationId="{7ABDBB34-95ED-1EDF-A1EE-444FC055C0F4}"/>
          </ac:spMkLst>
        </pc:spChg>
        <pc:spChg chg="del">
          <ac:chgData name="Ian Christopher Onrubia" userId="S::iconrubia@student.apc.edu.ph::c9d4dc26-37bf-4dac-a900-29d9bdc6730a" providerId="AD" clId="Web-{84CC1CDD-ADDB-A977-0EC2-E0E4F151F14B}" dt="2023-06-03T13:25:09.518" v="7"/>
          <ac:spMkLst>
            <pc:docMk/>
            <pc:sldMk cId="1955676118" sldId="257"/>
            <ac:spMk id="29" creationId="{F5A17F81-C4ED-DCF7-E86E-9BD66AB152DA}"/>
          </ac:spMkLst>
        </pc:spChg>
        <pc:spChg chg="del mod">
          <ac:chgData name="Ian Christopher Onrubia" userId="S::iconrubia@student.apc.edu.ph::c9d4dc26-37bf-4dac-a900-29d9bdc6730a" providerId="AD" clId="Web-{84CC1CDD-ADDB-A977-0EC2-E0E4F151F14B}" dt="2023-06-03T13:24:50.955" v="1"/>
          <ac:spMkLst>
            <pc:docMk/>
            <pc:sldMk cId="1955676118" sldId="257"/>
            <ac:spMk id="30" creationId="{D44EE223-A1F2-C40E-F675-42949FD3F5A3}"/>
          </ac:spMkLst>
        </pc:spChg>
        <pc:spChg chg="del">
          <ac:chgData name="Ian Christopher Onrubia" userId="S::iconrubia@student.apc.edu.ph::c9d4dc26-37bf-4dac-a900-29d9bdc6730a" providerId="AD" clId="Web-{84CC1CDD-ADDB-A977-0EC2-E0E4F151F14B}" dt="2023-06-03T13:25:12.753" v="9"/>
          <ac:spMkLst>
            <pc:docMk/>
            <pc:sldMk cId="1955676118" sldId="257"/>
            <ac:spMk id="31" creationId="{C4881213-C38D-C598-D658-8576D8B78E3F}"/>
          </ac:spMkLst>
        </pc:spChg>
        <pc:spChg chg="mod">
          <ac:chgData name="Ian Christopher Onrubia" userId="S::iconrubia@student.apc.edu.ph::c9d4dc26-37bf-4dac-a900-29d9bdc6730a" providerId="AD" clId="Web-{84CC1CDD-ADDB-A977-0EC2-E0E4F151F14B}" dt="2023-06-03T13:26:27.005" v="69" actId="20577"/>
          <ac:spMkLst>
            <pc:docMk/>
            <pc:sldMk cId="1955676118" sldId="257"/>
            <ac:spMk id="35" creationId="{500448EB-1A41-42C4-A739-9E6B4EB7F98A}"/>
          </ac:spMkLst>
        </pc:spChg>
        <pc:spChg chg="add mod">
          <ac:chgData name="Ian Christopher Onrubia" userId="S::iconrubia@student.apc.edu.ph::c9d4dc26-37bf-4dac-a900-29d9bdc6730a" providerId="AD" clId="Web-{84CC1CDD-ADDB-A977-0EC2-E0E4F151F14B}" dt="2023-06-03T13:26:46.506" v="72" actId="1076"/>
          <ac:spMkLst>
            <pc:docMk/>
            <pc:sldMk cId="1955676118" sldId="257"/>
            <ac:spMk id="37" creationId="{A719634D-CBD0-746C-1327-61A99BEE56BD}"/>
          </ac:spMkLst>
        </pc:spChg>
        <pc:spChg chg="mod">
          <ac:chgData name="Ian Christopher Onrubia" userId="S::iconrubia@student.apc.edu.ph::c9d4dc26-37bf-4dac-a900-29d9bdc6730a" providerId="AD" clId="Web-{84CC1CDD-ADDB-A977-0EC2-E0E4F151F14B}" dt="2023-06-03T13:25:25.769" v="21" actId="1076"/>
          <ac:spMkLst>
            <pc:docMk/>
            <pc:sldMk cId="1955676118" sldId="257"/>
            <ac:spMk id="38" creationId="{607BD17F-75FE-54A0-F6D9-D445419C8ADC}"/>
          </ac:spMkLst>
        </pc:spChg>
        <pc:spChg chg="mod">
          <ac:chgData name="Ian Christopher Onrubia" userId="S::iconrubia@student.apc.edu.ph::c9d4dc26-37bf-4dac-a900-29d9bdc6730a" providerId="AD" clId="Web-{84CC1CDD-ADDB-A977-0EC2-E0E4F151F14B}" dt="2023-06-03T13:26:17.536" v="57" actId="20577"/>
          <ac:spMkLst>
            <pc:docMk/>
            <pc:sldMk cId="1955676118" sldId="257"/>
            <ac:spMk id="42" creationId="{DFCADBC7-6EE5-4D12-A449-DBC65FB1810C}"/>
          </ac:spMkLst>
        </pc:spChg>
        <pc:spChg chg="del">
          <ac:chgData name="Ian Christopher Onrubia" userId="S::iconrubia@student.apc.edu.ph::c9d4dc26-37bf-4dac-a900-29d9bdc6730a" providerId="AD" clId="Web-{84CC1CDD-ADDB-A977-0EC2-E0E4F151F14B}" dt="2023-06-03T13:24:59.534" v="5"/>
          <ac:spMkLst>
            <pc:docMk/>
            <pc:sldMk cId="1955676118" sldId="257"/>
            <ac:spMk id="45" creationId="{71C5D679-CD6F-4A59-81AC-C8CC54A1C249}"/>
          </ac:spMkLst>
        </pc:spChg>
        <pc:spChg chg="mod">
          <ac:chgData name="Ian Christopher Onrubia" userId="S::iconrubia@student.apc.edu.ph::c9d4dc26-37bf-4dac-a900-29d9bdc6730a" providerId="AD" clId="Web-{84CC1CDD-ADDB-A977-0EC2-E0E4F151F14B}" dt="2023-06-03T13:26:07.864" v="47" actId="20577"/>
          <ac:spMkLst>
            <pc:docMk/>
            <pc:sldMk cId="1955676118" sldId="257"/>
            <ac:spMk id="48" creationId="{D2965C05-220A-4163-ACFB-9443A3BAE7EA}"/>
          </ac:spMkLst>
        </pc:spChg>
        <pc:spChg chg="mod">
          <ac:chgData name="Ian Christopher Onrubia" userId="S::iconrubia@student.apc.edu.ph::c9d4dc26-37bf-4dac-a900-29d9bdc6730a" providerId="AD" clId="Web-{84CC1CDD-ADDB-A977-0EC2-E0E4F151F14B}" dt="2023-06-03T13:25:48.316" v="36" actId="20577"/>
          <ac:spMkLst>
            <pc:docMk/>
            <pc:sldMk cId="1955676118" sldId="257"/>
            <ac:spMk id="50" creationId="{5060CDB1-171B-49C9-82BE-A1253B0D63D9}"/>
          </ac:spMkLst>
        </pc:spChg>
        <pc:spChg chg="mod">
          <ac:chgData name="Ian Christopher Onrubia" userId="S::iconrubia@student.apc.edu.ph::c9d4dc26-37bf-4dac-a900-29d9bdc6730a" providerId="AD" clId="Web-{84CC1CDD-ADDB-A977-0EC2-E0E4F151F14B}" dt="2023-06-03T13:25:25.706" v="17" actId="1076"/>
          <ac:spMkLst>
            <pc:docMk/>
            <pc:sldMk cId="1955676118" sldId="257"/>
            <ac:spMk id="51" creationId="{7197023A-F57E-4350-9E50-2CEC0AC65DB4}"/>
          </ac:spMkLst>
        </pc:spChg>
        <pc:spChg chg="mod">
          <ac:chgData name="Ian Christopher Onrubia" userId="S::iconrubia@student.apc.edu.ph::c9d4dc26-37bf-4dac-a900-29d9bdc6730a" providerId="AD" clId="Web-{84CC1CDD-ADDB-A977-0EC2-E0E4F151F14B}" dt="2023-06-03T13:25:25.691" v="16" actId="1076"/>
          <ac:spMkLst>
            <pc:docMk/>
            <pc:sldMk cId="1955676118" sldId="257"/>
            <ac:spMk id="62" creationId="{41F5176F-04B2-4EF6-815C-F641D1CB3A91}"/>
          </ac:spMkLst>
        </pc:spChg>
        <pc:picChg chg="add mod">
          <ac:chgData name="Ian Christopher Onrubia" userId="S::iconrubia@student.apc.edu.ph::c9d4dc26-37bf-4dac-a900-29d9bdc6730a" providerId="AD" clId="Web-{84CC1CDD-ADDB-A977-0EC2-E0E4F151F14B}" dt="2023-06-03T13:28:10.399" v="74" actId="1076"/>
          <ac:picMkLst>
            <pc:docMk/>
            <pc:sldMk cId="1955676118" sldId="257"/>
            <ac:picMk id="66" creationId="{E1E8361A-6E95-4FED-5C98-E9F069E7030E}"/>
          </ac:picMkLst>
        </pc:picChg>
      </pc:sldChg>
    </pc:docChg>
  </pc:docChgLst>
  <pc:docChgLst>
    <pc:chgData name="Alexis Martin" userId="4903059d-6716-48cc-847f-4dcfdcab2a8f" providerId="ADAL" clId="{00295B0C-8319-46C9-8BDE-2D5A6F6F7FB4}"/>
    <pc:docChg chg="undo custSel addSld delSld modSld sldOrd">
      <pc:chgData name="Alexis Martin" userId="4903059d-6716-48cc-847f-4dcfdcab2a8f" providerId="ADAL" clId="{00295B0C-8319-46C9-8BDE-2D5A6F6F7FB4}" dt="2023-06-03T14:48:44.366" v="337" actId="478"/>
      <pc:docMkLst>
        <pc:docMk/>
      </pc:docMkLst>
      <pc:sldChg chg="modSp mod">
        <pc:chgData name="Alexis Martin" userId="4903059d-6716-48cc-847f-4dcfdcab2a8f" providerId="ADAL" clId="{00295B0C-8319-46C9-8BDE-2D5A6F6F7FB4}" dt="2023-06-03T13:46:05.323" v="108" actId="27636"/>
        <pc:sldMkLst>
          <pc:docMk/>
          <pc:sldMk cId="3482619489" sldId="256"/>
        </pc:sldMkLst>
        <pc:spChg chg="mod">
          <ac:chgData name="Alexis Martin" userId="4903059d-6716-48cc-847f-4dcfdcab2a8f" providerId="ADAL" clId="{00295B0C-8319-46C9-8BDE-2D5A6F6F7FB4}" dt="2023-06-03T13:46:05.323" v="108" actId="27636"/>
          <ac:spMkLst>
            <pc:docMk/>
            <pc:sldMk cId="3482619489" sldId="256"/>
            <ac:spMk id="5" creationId="{892972A5-4E91-4E21-8CE9-90E7F979580B}"/>
          </ac:spMkLst>
        </pc:spChg>
      </pc:sldChg>
      <pc:sldChg chg="addSp delSp modSp mod">
        <pc:chgData name="Alexis Martin" userId="4903059d-6716-48cc-847f-4dcfdcab2a8f" providerId="ADAL" clId="{00295B0C-8319-46C9-8BDE-2D5A6F6F7FB4}" dt="2023-06-03T13:44:54.153" v="105" actId="1038"/>
        <pc:sldMkLst>
          <pc:docMk/>
          <pc:sldMk cId="1955676118" sldId="257"/>
        </pc:sldMkLst>
        <pc:spChg chg="add mod">
          <ac:chgData name="Alexis Martin" userId="4903059d-6716-48cc-847f-4dcfdcab2a8f" providerId="ADAL" clId="{00295B0C-8319-46C9-8BDE-2D5A6F6F7FB4}" dt="2023-06-03T13:44:54.153" v="105" actId="1038"/>
          <ac:spMkLst>
            <pc:docMk/>
            <pc:sldMk cId="1955676118" sldId="257"/>
            <ac:spMk id="30" creationId="{90F56684-430A-7477-D2E2-F52EDEF62D63}"/>
          </ac:spMkLst>
        </pc:spChg>
        <pc:picChg chg="del mod">
          <ac:chgData name="Alexis Martin" userId="4903059d-6716-48cc-847f-4dcfdcab2a8f" providerId="ADAL" clId="{00295B0C-8319-46C9-8BDE-2D5A6F6F7FB4}" dt="2023-06-03T13:44:37.579" v="100" actId="21"/>
          <ac:picMkLst>
            <pc:docMk/>
            <pc:sldMk cId="1955676118" sldId="257"/>
            <ac:picMk id="29" creationId="{55AA4B33-9FA2-00B3-F78F-13880AE2D4D1}"/>
          </ac:picMkLst>
        </pc:picChg>
        <pc:picChg chg="mod">
          <ac:chgData name="Alexis Martin" userId="4903059d-6716-48cc-847f-4dcfdcab2a8f" providerId="ADAL" clId="{00295B0C-8319-46C9-8BDE-2D5A6F6F7FB4}" dt="2023-06-03T13:30:17.885" v="3" actId="14100"/>
          <ac:picMkLst>
            <pc:docMk/>
            <pc:sldMk cId="1955676118" sldId="257"/>
            <ac:picMk id="66" creationId="{E1E8361A-6E95-4FED-5C98-E9F069E7030E}"/>
          </ac:picMkLst>
        </pc:picChg>
      </pc:sldChg>
      <pc:sldChg chg="del ord">
        <pc:chgData name="Alexis Martin" userId="4903059d-6716-48cc-847f-4dcfdcab2a8f" providerId="ADAL" clId="{00295B0C-8319-46C9-8BDE-2D5A6F6F7FB4}" dt="2023-06-03T13:31:48.777" v="8" actId="47"/>
        <pc:sldMkLst>
          <pc:docMk/>
          <pc:sldMk cId="1766842153" sldId="303"/>
        </pc:sldMkLst>
      </pc:sldChg>
      <pc:sldChg chg="addSp delSp modSp mod">
        <pc:chgData name="Alexis Martin" userId="4903059d-6716-48cc-847f-4dcfdcab2a8f" providerId="ADAL" clId="{00295B0C-8319-46C9-8BDE-2D5A6F6F7FB4}" dt="2023-06-03T14:48:40.629" v="336" actId="478"/>
        <pc:sldMkLst>
          <pc:docMk/>
          <pc:sldMk cId="3697334910" sldId="323"/>
        </pc:sldMkLst>
        <pc:spChg chg="mod">
          <ac:chgData name="Alexis Martin" userId="4903059d-6716-48cc-847f-4dcfdcab2a8f" providerId="ADAL" clId="{00295B0C-8319-46C9-8BDE-2D5A6F6F7FB4}" dt="2023-06-03T13:36:46.710" v="28" actId="1076"/>
          <ac:spMkLst>
            <pc:docMk/>
            <pc:sldMk cId="3697334910" sldId="323"/>
            <ac:spMk id="37" creationId="{C4BEB1BA-36D4-40C0-85A9-CB0F6B8C8F08}"/>
          </ac:spMkLst>
        </pc:spChg>
        <pc:spChg chg="add del mod">
          <ac:chgData name="Alexis Martin" userId="4903059d-6716-48cc-847f-4dcfdcab2a8f" providerId="ADAL" clId="{00295B0C-8319-46C9-8BDE-2D5A6F6F7FB4}" dt="2023-06-03T14:48:40.629" v="336" actId="478"/>
          <ac:spMkLst>
            <pc:docMk/>
            <pc:sldMk cId="3697334910" sldId="323"/>
            <ac:spMk id="49" creationId="{34BDEA46-119B-444F-B528-38E4B1FD46A5}"/>
          </ac:spMkLst>
        </pc:spChg>
      </pc:sldChg>
      <pc:sldChg chg="del">
        <pc:chgData name="Alexis Martin" userId="4903059d-6716-48cc-847f-4dcfdcab2a8f" providerId="ADAL" clId="{00295B0C-8319-46C9-8BDE-2D5A6F6F7FB4}" dt="2023-06-03T13:46:21.213" v="112" actId="47"/>
        <pc:sldMkLst>
          <pc:docMk/>
          <pc:sldMk cId="1845761693" sldId="330"/>
        </pc:sldMkLst>
      </pc:sldChg>
      <pc:sldChg chg="addSp delSp modSp mod">
        <pc:chgData name="Alexis Martin" userId="4903059d-6716-48cc-847f-4dcfdcab2a8f" providerId="ADAL" clId="{00295B0C-8319-46C9-8BDE-2D5A6F6F7FB4}" dt="2023-06-03T13:46:15.915" v="111" actId="478"/>
        <pc:sldMkLst>
          <pc:docMk/>
          <pc:sldMk cId="4253389275" sldId="331"/>
        </pc:sldMkLst>
        <pc:spChg chg="mod">
          <ac:chgData name="Alexis Martin" userId="4903059d-6716-48cc-847f-4dcfdcab2a8f" providerId="ADAL" clId="{00295B0C-8319-46C9-8BDE-2D5A6F6F7FB4}" dt="2023-06-03T13:37:47.529" v="94" actId="27636"/>
          <ac:spMkLst>
            <pc:docMk/>
            <pc:sldMk cId="4253389275" sldId="331"/>
            <ac:spMk id="29" creationId="{89CA21BB-108F-4D57-8F4D-9D73FCF6D16C}"/>
          </ac:spMkLst>
        </pc:spChg>
        <pc:spChg chg="add del">
          <ac:chgData name="Alexis Martin" userId="4903059d-6716-48cc-847f-4dcfdcab2a8f" providerId="ADAL" clId="{00295B0C-8319-46C9-8BDE-2D5A6F6F7FB4}" dt="2023-06-03T13:46:13.185" v="110" actId="478"/>
          <ac:spMkLst>
            <pc:docMk/>
            <pc:sldMk cId="4253389275" sldId="331"/>
            <ac:spMk id="33" creationId="{EE474BB0-80E9-4378-BDA7-D1BBEC0B4746}"/>
          </ac:spMkLst>
        </pc:spChg>
        <pc:spChg chg="del">
          <ac:chgData name="Alexis Martin" userId="4903059d-6716-48cc-847f-4dcfdcab2a8f" providerId="ADAL" clId="{00295B0C-8319-46C9-8BDE-2D5A6F6F7FB4}" dt="2023-06-03T13:46:15.915" v="111" actId="478"/>
          <ac:spMkLst>
            <pc:docMk/>
            <pc:sldMk cId="4253389275" sldId="331"/>
            <ac:spMk id="36" creationId="{42CBA11C-9F01-4122-B55A-F85FD9A24067}"/>
          </ac:spMkLst>
        </pc:spChg>
      </pc:sldChg>
      <pc:sldChg chg="delSp modSp mod">
        <pc:chgData name="Alexis Martin" userId="4903059d-6716-48cc-847f-4dcfdcab2a8f" providerId="ADAL" clId="{00295B0C-8319-46C9-8BDE-2D5A6F6F7FB4}" dt="2023-06-03T14:48:44.366" v="337" actId="478"/>
        <pc:sldMkLst>
          <pc:docMk/>
          <pc:sldMk cId="31545433" sldId="332"/>
        </pc:sldMkLst>
        <pc:spChg chg="mod">
          <ac:chgData name="Alexis Martin" userId="4903059d-6716-48cc-847f-4dcfdcab2a8f" providerId="ADAL" clId="{00295B0C-8319-46C9-8BDE-2D5A6F6F7FB4}" dt="2023-06-03T13:46:05.227" v="107"/>
          <ac:spMkLst>
            <pc:docMk/>
            <pc:sldMk cId="31545433" sldId="332"/>
            <ac:spMk id="29" creationId="{89CA21BB-108F-4D57-8F4D-9D73FCF6D16C}"/>
          </ac:spMkLst>
        </pc:spChg>
        <pc:spChg chg="mod">
          <ac:chgData name="Alexis Martin" userId="4903059d-6716-48cc-847f-4dcfdcab2a8f" providerId="ADAL" clId="{00295B0C-8319-46C9-8BDE-2D5A6F6F7FB4}" dt="2023-06-03T13:37:07.406" v="31" actId="1076"/>
          <ac:spMkLst>
            <pc:docMk/>
            <pc:sldMk cId="31545433" sldId="332"/>
            <ac:spMk id="33" creationId="{EE474BB0-80E9-4378-BDA7-D1BBEC0B4746}"/>
          </ac:spMkLst>
        </pc:spChg>
        <pc:spChg chg="del">
          <ac:chgData name="Alexis Martin" userId="4903059d-6716-48cc-847f-4dcfdcab2a8f" providerId="ADAL" clId="{00295B0C-8319-46C9-8BDE-2D5A6F6F7FB4}" dt="2023-06-03T14:48:44.366" v="337" actId="478"/>
          <ac:spMkLst>
            <pc:docMk/>
            <pc:sldMk cId="31545433" sldId="332"/>
            <ac:spMk id="36" creationId="{42CBA11C-9F01-4122-B55A-F85FD9A24067}"/>
          </ac:spMkLst>
        </pc:spChg>
      </pc:sldChg>
      <pc:sldChg chg="del">
        <pc:chgData name="Alexis Martin" userId="4903059d-6716-48cc-847f-4dcfdcab2a8f" providerId="ADAL" clId="{00295B0C-8319-46C9-8BDE-2D5A6F6F7FB4}" dt="2023-06-03T13:31:40.940" v="7" actId="47"/>
        <pc:sldMkLst>
          <pc:docMk/>
          <pc:sldMk cId="3125528270" sldId="335"/>
        </pc:sldMkLst>
      </pc:sldChg>
      <pc:sldChg chg="del">
        <pc:chgData name="Alexis Martin" userId="4903059d-6716-48cc-847f-4dcfdcab2a8f" providerId="ADAL" clId="{00295B0C-8319-46C9-8BDE-2D5A6F6F7FB4}" dt="2023-06-03T13:31:48.777" v="8" actId="47"/>
        <pc:sldMkLst>
          <pc:docMk/>
          <pc:sldMk cId="2845933444" sldId="336"/>
        </pc:sldMkLst>
      </pc:sldChg>
      <pc:sldChg chg="del">
        <pc:chgData name="Alexis Martin" userId="4903059d-6716-48cc-847f-4dcfdcab2a8f" providerId="ADAL" clId="{00295B0C-8319-46C9-8BDE-2D5A6F6F7FB4}" dt="2023-06-03T13:31:31.483" v="6" actId="47"/>
        <pc:sldMkLst>
          <pc:docMk/>
          <pc:sldMk cId="4080262659" sldId="337"/>
        </pc:sldMkLst>
      </pc:sldChg>
      <pc:sldChg chg="del">
        <pc:chgData name="Alexis Martin" userId="4903059d-6716-48cc-847f-4dcfdcab2a8f" providerId="ADAL" clId="{00295B0C-8319-46C9-8BDE-2D5A6F6F7FB4}" dt="2023-06-03T13:31:40.940" v="7" actId="47"/>
        <pc:sldMkLst>
          <pc:docMk/>
          <pc:sldMk cId="3882511932" sldId="338"/>
        </pc:sldMkLst>
      </pc:sldChg>
      <pc:sldChg chg="del">
        <pc:chgData name="Alexis Martin" userId="4903059d-6716-48cc-847f-4dcfdcab2a8f" providerId="ADAL" clId="{00295B0C-8319-46C9-8BDE-2D5A6F6F7FB4}" dt="2023-06-03T13:31:48.777" v="8" actId="47"/>
        <pc:sldMkLst>
          <pc:docMk/>
          <pc:sldMk cId="3196242784" sldId="339"/>
        </pc:sldMkLst>
      </pc:sldChg>
      <pc:sldChg chg="del">
        <pc:chgData name="Alexis Martin" userId="4903059d-6716-48cc-847f-4dcfdcab2a8f" providerId="ADAL" clId="{00295B0C-8319-46C9-8BDE-2D5A6F6F7FB4}" dt="2023-06-03T13:31:31.483" v="6" actId="47"/>
        <pc:sldMkLst>
          <pc:docMk/>
          <pc:sldMk cId="489804864" sldId="340"/>
        </pc:sldMkLst>
      </pc:sldChg>
      <pc:sldChg chg="del">
        <pc:chgData name="Alexis Martin" userId="4903059d-6716-48cc-847f-4dcfdcab2a8f" providerId="ADAL" clId="{00295B0C-8319-46C9-8BDE-2D5A6F6F7FB4}" dt="2023-06-03T13:31:31.483" v="6" actId="47"/>
        <pc:sldMkLst>
          <pc:docMk/>
          <pc:sldMk cId="3790597230" sldId="341"/>
        </pc:sldMkLst>
      </pc:sldChg>
      <pc:sldChg chg="del">
        <pc:chgData name="Alexis Martin" userId="4903059d-6716-48cc-847f-4dcfdcab2a8f" providerId="ADAL" clId="{00295B0C-8319-46C9-8BDE-2D5A6F6F7FB4}" dt="2023-06-03T13:46:22.317" v="113" actId="47"/>
        <pc:sldMkLst>
          <pc:docMk/>
          <pc:sldMk cId="3886655386" sldId="342"/>
        </pc:sldMkLst>
      </pc:sldChg>
      <pc:sldChg chg="del">
        <pc:chgData name="Alexis Martin" userId="4903059d-6716-48cc-847f-4dcfdcab2a8f" providerId="ADAL" clId="{00295B0C-8319-46C9-8BDE-2D5A6F6F7FB4}" dt="2023-06-03T13:31:23.052" v="5" actId="47"/>
        <pc:sldMkLst>
          <pc:docMk/>
          <pc:sldMk cId="2867288707" sldId="343"/>
        </pc:sldMkLst>
      </pc:sldChg>
      <pc:sldChg chg="del">
        <pc:chgData name="Alexis Martin" userId="4903059d-6716-48cc-847f-4dcfdcab2a8f" providerId="ADAL" clId="{00295B0C-8319-46C9-8BDE-2D5A6F6F7FB4}" dt="2023-06-03T13:31:23.052" v="5" actId="47"/>
        <pc:sldMkLst>
          <pc:docMk/>
          <pc:sldMk cId="179372341" sldId="344"/>
        </pc:sldMkLst>
      </pc:sldChg>
      <pc:sldChg chg="del">
        <pc:chgData name="Alexis Martin" userId="4903059d-6716-48cc-847f-4dcfdcab2a8f" providerId="ADAL" clId="{00295B0C-8319-46C9-8BDE-2D5A6F6F7FB4}" dt="2023-06-03T13:31:23.052" v="5" actId="47"/>
        <pc:sldMkLst>
          <pc:docMk/>
          <pc:sldMk cId="2436817895" sldId="345"/>
        </pc:sldMkLst>
      </pc:sldChg>
      <pc:sldChg chg="del">
        <pc:chgData name="Alexis Martin" userId="4903059d-6716-48cc-847f-4dcfdcab2a8f" providerId="ADAL" clId="{00295B0C-8319-46C9-8BDE-2D5A6F6F7FB4}" dt="2023-06-03T13:31:23.052" v="5" actId="47"/>
        <pc:sldMkLst>
          <pc:docMk/>
          <pc:sldMk cId="754401956" sldId="346"/>
        </pc:sldMkLst>
      </pc:sldChg>
      <pc:sldChg chg="del">
        <pc:chgData name="Alexis Martin" userId="4903059d-6716-48cc-847f-4dcfdcab2a8f" providerId="ADAL" clId="{00295B0C-8319-46C9-8BDE-2D5A6F6F7FB4}" dt="2023-06-03T13:31:23.052" v="5" actId="47"/>
        <pc:sldMkLst>
          <pc:docMk/>
          <pc:sldMk cId="2263138715" sldId="347"/>
        </pc:sldMkLst>
      </pc:sldChg>
      <pc:sldChg chg="del">
        <pc:chgData name="Alexis Martin" userId="4903059d-6716-48cc-847f-4dcfdcab2a8f" providerId="ADAL" clId="{00295B0C-8319-46C9-8BDE-2D5A6F6F7FB4}" dt="2023-06-03T13:31:23.052" v="5" actId="47"/>
        <pc:sldMkLst>
          <pc:docMk/>
          <pc:sldMk cId="3714252941" sldId="348"/>
        </pc:sldMkLst>
      </pc:sldChg>
      <pc:sldChg chg="del">
        <pc:chgData name="Alexis Martin" userId="4903059d-6716-48cc-847f-4dcfdcab2a8f" providerId="ADAL" clId="{00295B0C-8319-46C9-8BDE-2D5A6F6F7FB4}" dt="2023-06-03T13:31:23.052" v="5" actId="47"/>
        <pc:sldMkLst>
          <pc:docMk/>
          <pc:sldMk cId="3787201485" sldId="349"/>
        </pc:sldMkLst>
      </pc:sldChg>
      <pc:sldChg chg="del">
        <pc:chgData name="Alexis Martin" userId="4903059d-6716-48cc-847f-4dcfdcab2a8f" providerId="ADAL" clId="{00295B0C-8319-46C9-8BDE-2D5A6F6F7FB4}" dt="2023-06-03T13:31:23.052" v="5" actId="47"/>
        <pc:sldMkLst>
          <pc:docMk/>
          <pc:sldMk cId="3960195359" sldId="350"/>
        </pc:sldMkLst>
      </pc:sldChg>
      <pc:sldChg chg="del">
        <pc:chgData name="Alexis Martin" userId="4903059d-6716-48cc-847f-4dcfdcab2a8f" providerId="ADAL" clId="{00295B0C-8319-46C9-8BDE-2D5A6F6F7FB4}" dt="2023-06-03T13:31:23.052" v="5" actId="47"/>
        <pc:sldMkLst>
          <pc:docMk/>
          <pc:sldMk cId="1020418402" sldId="351"/>
        </pc:sldMkLst>
      </pc:sldChg>
      <pc:sldChg chg="del">
        <pc:chgData name="Alexis Martin" userId="4903059d-6716-48cc-847f-4dcfdcab2a8f" providerId="ADAL" clId="{00295B0C-8319-46C9-8BDE-2D5A6F6F7FB4}" dt="2023-06-03T13:31:23.052" v="5" actId="47"/>
        <pc:sldMkLst>
          <pc:docMk/>
          <pc:sldMk cId="1095716670" sldId="352"/>
        </pc:sldMkLst>
      </pc:sldChg>
      <pc:sldChg chg="del">
        <pc:chgData name="Alexis Martin" userId="4903059d-6716-48cc-847f-4dcfdcab2a8f" providerId="ADAL" clId="{00295B0C-8319-46C9-8BDE-2D5A6F6F7FB4}" dt="2023-06-03T13:31:23.052" v="5" actId="47"/>
        <pc:sldMkLst>
          <pc:docMk/>
          <pc:sldMk cId="272206641" sldId="353"/>
        </pc:sldMkLst>
      </pc:sldChg>
      <pc:sldChg chg="del">
        <pc:chgData name="Alexis Martin" userId="4903059d-6716-48cc-847f-4dcfdcab2a8f" providerId="ADAL" clId="{00295B0C-8319-46C9-8BDE-2D5A6F6F7FB4}" dt="2023-06-03T13:31:23.052" v="5" actId="47"/>
        <pc:sldMkLst>
          <pc:docMk/>
          <pc:sldMk cId="2202916579" sldId="354"/>
        </pc:sldMkLst>
      </pc:sldChg>
      <pc:sldChg chg="del">
        <pc:chgData name="Alexis Martin" userId="4903059d-6716-48cc-847f-4dcfdcab2a8f" providerId="ADAL" clId="{00295B0C-8319-46C9-8BDE-2D5A6F6F7FB4}" dt="2023-06-03T13:31:23.052" v="5" actId="47"/>
        <pc:sldMkLst>
          <pc:docMk/>
          <pc:sldMk cId="1929596301" sldId="355"/>
        </pc:sldMkLst>
      </pc:sldChg>
      <pc:sldChg chg="del">
        <pc:chgData name="Alexis Martin" userId="4903059d-6716-48cc-847f-4dcfdcab2a8f" providerId="ADAL" clId="{00295B0C-8319-46C9-8BDE-2D5A6F6F7FB4}" dt="2023-06-03T13:31:23.052" v="5" actId="47"/>
        <pc:sldMkLst>
          <pc:docMk/>
          <pc:sldMk cId="1433912181" sldId="356"/>
        </pc:sldMkLst>
      </pc:sldChg>
      <pc:sldChg chg="del">
        <pc:chgData name="Alexis Martin" userId="4903059d-6716-48cc-847f-4dcfdcab2a8f" providerId="ADAL" clId="{00295B0C-8319-46C9-8BDE-2D5A6F6F7FB4}" dt="2023-06-03T13:31:23.052" v="5" actId="47"/>
        <pc:sldMkLst>
          <pc:docMk/>
          <pc:sldMk cId="3072563856" sldId="357"/>
        </pc:sldMkLst>
      </pc:sldChg>
      <pc:sldChg chg="del">
        <pc:chgData name="Alexis Martin" userId="4903059d-6716-48cc-847f-4dcfdcab2a8f" providerId="ADAL" clId="{00295B0C-8319-46C9-8BDE-2D5A6F6F7FB4}" dt="2023-06-03T13:31:23.052" v="5" actId="47"/>
        <pc:sldMkLst>
          <pc:docMk/>
          <pc:sldMk cId="2830376915" sldId="358"/>
        </pc:sldMkLst>
      </pc:sldChg>
      <pc:sldChg chg="del">
        <pc:chgData name="Alexis Martin" userId="4903059d-6716-48cc-847f-4dcfdcab2a8f" providerId="ADAL" clId="{00295B0C-8319-46C9-8BDE-2D5A6F6F7FB4}" dt="2023-06-03T13:31:23.052" v="5" actId="47"/>
        <pc:sldMkLst>
          <pc:docMk/>
          <pc:sldMk cId="1784751890" sldId="359"/>
        </pc:sldMkLst>
      </pc:sldChg>
      <pc:sldChg chg="del">
        <pc:chgData name="Alexis Martin" userId="4903059d-6716-48cc-847f-4dcfdcab2a8f" providerId="ADAL" clId="{00295B0C-8319-46C9-8BDE-2D5A6F6F7FB4}" dt="2023-06-03T13:31:40.940" v="7" actId="47"/>
        <pc:sldMkLst>
          <pc:docMk/>
          <pc:sldMk cId="1560684728" sldId="363"/>
        </pc:sldMkLst>
      </pc:sldChg>
      <pc:sldChg chg="del">
        <pc:chgData name="Alexis Martin" userId="4903059d-6716-48cc-847f-4dcfdcab2a8f" providerId="ADAL" clId="{00295B0C-8319-46C9-8BDE-2D5A6F6F7FB4}" dt="2023-06-03T13:31:40.940" v="7" actId="47"/>
        <pc:sldMkLst>
          <pc:docMk/>
          <pc:sldMk cId="2073100586" sldId="364"/>
        </pc:sldMkLst>
      </pc:sldChg>
      <pc:sldChg chg="del">
        <pc:chgData name="Alexis Martin" userId="4903059d-6716-48cc-847f-4dcfdcab2a8f" providerId="ADAL" clId="{00295B0C-8319-46C9-8BDE-2D5A6F6F7FB4}" dt="2023-06-03T13:31:40.940" v="7" actId="47"/>
        <pc:sldMkLst>
          <pc:docMk/>
          <pc:sldMk cId="4199384592" sldId="365"/>
        </pc:sldMkLst>
      </pc:sldChg>
      <pc:sldChg chg="del">
        <pc:chgData name="Alexis Martin" userId="4903059d-6716-48cc-847f-4dcfdcab2a8f" providerId="ADAL" clId="{00295B0C-8319-46C9-8BDE-2D5A6F6F7FB4}" dt="2023-06-03T13:31:40.940" v="7" actId="47"/>
        <pc:sldMkLst>
          <pc:docMk/>
          <pc:sldMk cId="228992633" sldId="366"/>
        </pc:sldMkLst>
      </pc:sldChg>
      <pc:sldChg chg="del">
        <pc:chgData name="Alexis Martin" userId="4903059d-6716-48cc-847f-4dcfdcab2a8f" providerId="ADAL" clId="{00295B0C-8319-46C9-8BDE-2D5A6F6F7FB4}" dt="2023-06-03T13:31:40.940" v="7" actId="47"/>
        <pc:sldMkLst>
          <pc:docMk/>
          <pc:sldMk cId="2697985662" sldId="367"/>
        </pc:sldMkLst>
      </pc:sldChg>
      <pc:sldChg chg="del">
        <pc:chgData name="Alexis Martin" userId="4903059d-6716-48cc-847f-4dcfdcab2a8f" providerId="ADAL" clId="{00295B0C-8319-46C9-8BDE-2D5A6F6F7FB4}" dt="2023-06-03T13:31:40.940" v="7" actId="47"/>
        <pc:sldMkLst>
          <pc:docMk/>
          <pc:sldMk cId="85733677" sldId="368"/>
        </pc:sldMkLst>
      </pc:sldChg>
      <pc:sldChg chg="del">
        <pc:chgData name="Alexis Martin" userId="4903059d-6716-48cc-847f-4dcfdcab2a8f" providerId="ADAL" clId="{00295B0C-8319-46C9-8BDE-2D5A6F6F7FB4}" dt="2023-06-03T13:31:40.940" v="7" actId="47"/>
        <pc:sldMkLst>
          <pc:docMk/>
          <pc:sldMk cId="1175557440" sldId="369"/>
        </pc:sldMkLst>
      </pc:sldChg>
      <pc:sldChg chg="del">
        <pc:chgData name="Alexis Martin" userId="4903059d-6716-48cc-847f-4dcfdcab2a8f" providerId="ADAL" clId="{00295B0C-8319-46C9-8BDE-2D5A6F6F7FB4}" dt="2023-06-03T13:31:40.940" v="7" actId="47"/>
        <pc:sldMkLst>
          <pc:docMk/>
          <pc:sldMk cId="3627837146" sldId="370"/>
        </pc:sldMkLst>
      </pc:sldChg>
      <pc:sldChg chg="del">
        <pc:chgData name="Alexis Martin" userId="4903059d-6716-48cc-847f-4dcfdcab2a8f" providerId="ADAL" clId="{00295B0C-8319-46C9-8BDE-2D5A6F6F7FB4}" dt="2023-06-03T13:31:40.940" v="7" actId="47"/>
        <pc:sldMkLst>
          <pc:docMk/>
          <pc:sldMk cId="538506549" sldId="373"/>
        </pc:sldMkLst>
      </pc:sldChg>
      <pc:sldChg chg="del">
        <pc:chgData name="Alexis Martin" userId="4903059d-6716-48cc-847f-4dcfdcab2a8f" providerId="ADAL" clId="{00295B0C-8319-46C9-8BDE-2D5A6F6F7FB4}" dt="2023-06-03T13:31:48.777" v="8" actId="47"/>
        <pc:sldMkLst>
          <pc:docMk/>
          <pc:sldMk cId="4150970673" sldId="375"/>
        </pc:sldMkLst>
      </pc:sldChg>
      <pc:sldChg chg="delSp modSp mod">
        <pc:chgData name="Alexis Martin" userId="4903059d-6716-48cc-847f-4dcfdcab2a8f" providerId="ADAL" clId="{00295B0C-8319-46C9-8BDE-2D5A6F6F7FB4}" dt="2023-06-03T13:46:36.136" v="126"/>
        <pc:sldMkLst>
          <pc:docMk/>
          <pc:sldMk cId="1804275189" sldId="376"/>
        </pc:sldMkLst>
        <pc:spChg chg="del mod">
          <ac:chgData name="Alexis Martin" userId="4903059d-6716-48cc-847f-4dcfdcab2a8f" providerId="ADAL" clId="{00295B0C-8319-46C9-8BDE-2D5A6F6F7FB4}" dt="2023-06-03T13:46:36.133" v="120"/>
          <ac:spMkLst>
            <pc:docMk/>
            <pc:sldMk cId="1804275189" sldId="376"/>
            <ac:spMk id="15" creationId="{AF3670BD-7E6B-0500-15D9-35A54A5B96F8}"/>
          </ac:spMkLst>
        </pc:spChg>
        <pc:spChg chg="del mod">
          <ac:chgData name="Alexis Martin" userId="4903059d-6716-48cc-847f-4dcfdcab2a8f" providerId="ADAL" clId="{00295B0C-8319-46C9-8BDE-2D5A6F6F7FB4}" dt="2023-06-03T13:46:36.135" v="124"/>
          <ac:spMkLst>
            <pc:docMk/>
            <pc:sldMk cId="1804275189" sldId="376"/>
            <ac:spMk id="62" creationId="{2999EF2C-847B-F7A4-0C76-7309B89D8200}"/>
          </ac:spMkLst>
        </pc:spChg>
        <pc:spChg chg="del mod">
          <ac:chgData name="Alexis Martin" userId="4903059d-6716-48cc-847f-4dcfdcab2a8f" providerId="ADAL" clId="{00295B0C-8319-46C9-8BDE-2D5A6F6F7FB4}" dt="2023-06-03T13:46:36.134" v="122"/>
          <ac:spMkLst>
            <pc:docMk/>
            <pc:sldMk cId="1804275189" sldId="376"/>
            <ac:spMk id="63" creationId="{B26AAA9E-C6F0-DD84-41AA-0F023271DB0E}"/>
          </ac:spMkLst>
        </pc:spChg>
        <pc:spChg chg="mod">
          <ac:chgData name="Alexis Martin" userId="4903059d-6716-48cc-847f-4dcfdcab2a8f" providerId="ADAL" clId="{00295B0C-8319-46C9-8BDE-2D5A6F6F7FB4}" dt="2023-06-03T13:46:35.574" v="118" actId="20577"/>
          <ac:spMkLst>
            <pc:docMk/>
            <pc:sldMk cId="1804275189" sldId="376"/>
            <ac:spMk id="64" creationId="{AADB4426-1215-AB28-EFBD-AFBFE00C2951}"/>
          </ac:spMkLst>
        </pc:spChg>
        <pc:spChg chg="del mod">
          <ac:chgData name="Alexis Martin" userId="4903059d-6716-48cc-847f-4dcfdcab2a8f" providerId="ADAL" clId="{00295B0C-8319-46C9-8BDE-2D5A6F6F7FB4}" dt="2023-06-03T13:46:36.136" v="126"/>
          <ac:spMkLst>
            <pc:docMk/>
            <pc:sldMk cId="1804275189" sldId="376"/>
            <ac:spMk id="65" creationId="{1AE7033F-A745-F2FA-20C2-6FECBDBD6476}"/>
          </ac:spMkLst>
        </pc:spChg>
      </pc:sldChg>
      <pc:sldChg chg="delSp modSp add mod">
        <pc:chgData name="Alexis Martin" userId="4903059d-6716-48cc-847f-4dcfdcab2a8f" providerId="ADAL" clId="{00295B0C-8319-46C9-8BDE-2D5A6F6F7FB4}" dt="2023-06-03T13:47:26.267" v="154" actId="478"/>
        <pc:sldMkLst>
          <pc:docMk/>
          <pc:sldMk cId="1195335200" sldId="377"/>
        </pc:sldMkLst>
        <pc:spChg chg="mod">
          <ac:chgData name="Alexis Martin" userId="4903059d-6716-48cc-847f-4dcfdcab2a8f" providerId="ADAL" clId="{00295B0C-8319-46C9-8BDE-2D5A6F6F7FB4}" dt="2023-06-03T13:47:23.822" v="153" actId="20577"/>
          <ac:spMkLst>
            <pc:docMk/>
            <pc:sldMk cId="1195335200" sldId="377"/>
            <ac:spMk id="29" creationId="{89CA21BB-108F-4D57-8F4D-9D73FCF6D16C}"/>
          </ac:spMkLst>
        </pc:spChg>
        <pc:picChg chg="del">
          <ac:chgData name="Alexis Martin" userId="4903059d-6716-48cc-847f-4dcfdcab2a8f" providerId="ADAL" clId="{00295B0C-8319-46C9-8BDE-2D5A6F6F7FB4}" dt="2023-06-03T13:47:26.267" v="154" actId="478"/>
          <ac:picMkLst>
            <pc:docMk/>
            <pc:sldMk cId="1195335200" sldId="377"/>
            <ac:picMk id="34" creationId="{93F3DFF7-7DC6-9011-0385-CAFFCAE10A32}"/>
          </ac:picMkLst>
        </pc:picChg>
      </pc:sldChg>
      <pc:sldChg chg="modSp add mod">
        <pc:chgData name="Alexis Martin" userId="4903059d-6716-48cc-847f-4dcfdcab2a8f" providerId="ADAL" clId="{00295B0C-8319-46C9-8BDE-2D5A6F6F7FB4}" dt="2023-06-03T13:47:41.566" v="183" actId="20577"/>
        <pc:sldMkLst>
          <pc:docMk/>
          <pc:sldMk cId="52960105" sldId="378"/>
        </pc:sldMkLst>
        <pc:spChg chg="mod">
          <ac:chgData name="Alexis Martin" userId="4903059d-6716-48cc-847f-4dcfdcab2a8f" providerId="ADAL" clId="{00295B0C-8319-46C9-8BDE-2D5A6F6F7FB4}" dt="2023-06-03T13:47:41.566" v="183" actId="20577"/>
          <ac:spMkLst>
            <pc:docMk/>
            <pc:sldMk cId="52960105" sldId="378"/>
            <ac:spMk id="29" creationId="{89CA21BB-108F-4D57-8F4D-9D73FCF6D16C}"/>
          </ac:spMkLst>
        </pc:spChg>
      </pc:sldChg>
      <pc:sldChg chg="modSp add mod">
        <pc:chgData name="Alexis Martin" userId="4903059d-6716-48cc-847f-4dcfdcab2a8f" providerId="ADAL" clId="{00295B0C-8319-46C9-8BDE-2D5A6F6F7FB4}" dt="2023-06-03T13:47:52.158" v="206" actId="20577"/>
        <pc:sldMkLst>
          <pc:docMk/>
          <pc:sldMk cId="969570191" sldId="379"/>
        </pc:sldMkLst>
        <pc:spChg chg="mod">
          <ac:chgData name="Alexis Martin" userId="4903059d-6716-48cc-847f-4dcfdcab2a8f" providerId="ADAL" clId="{00295B0C-8319-46C9-8BDE-2D5A6F6F7FB4}" dt="2023-06-03T13:47:52.158" v="206" actId="20577"/>
          <ac:spMkLst>
            <pc:docMk/>
            <pc:sldMk cId="969570191" sldId="379"/>
            <ac:spMk id="29" creationId="{89CA21BB-108F-4D57-8F4D-9D73FCF6D16C}"/>
          </ac:spMkLst>
        </pc:spChg>
      </pc:sldChg>
      <pc:sldChg chg="del">
        <pc:chgData name="Alexis Martin" userId="4903059d-6716-48cc-847f-4dcfdcab2a8f" providerId="ADAL" clId="{00295B0C-8319-46C9-8BDE-2D5A6F6F7FB4}" dt="2023-06-03T13:31:40.940" v="7" actId="47"/>
        <pc:sldMkLst>
          <pc:docMk/>
          <pc:sldMk cId="4124466707" sldId="379"/>
        </pc:sldMkLst>
      </pc:sldChg>
      <pc:sldChg chg="modSp add mod">
        <pc:chgData name="Alexis Martin" userId="4903059d-6716-48cc-847f-4dcfdcab2a8f" providerId="ADAL" clId="{00295B0C-8319-46C9-8BDE-2D5A6F6F7FB4}" dt="2023-06-03T13:48:04.649" v="220" actId="20577"/>
        <pc:sldMkLst>
          <pc:docMk/>
          <pc:sldMk cId="627363494" sldId="380"/>
        </pc:sldMkLst>
        <pc:spChg chg="mod">
          <ac:chgData name="Alexis Martin" userId="4903059d-6716-48cc-847f-4dcfdcab2a8f" providerId="ADAL" clId="{00295B0C-8319-46C9-8BDE-2D5A6F6F7FB4}" dt="2023-06-03T13:48:04.649" v="220" actId="20577"/>
          <ac:spMkLst>
            <pc:docMk/>
            <pc:sldMk cId="627363494" sldId="380"/>
            <ac:spMk id="29" creationId="{89CA21BB-108F-4D57-8F4D-9D73FCF6D16C}"/>
          </ac:spMkLst>
        </pc:spChg>
      </pc:sldChg>
      <pc:sldChg chg="del">
        <pc:chgData name="Alexis Martin" userId="4903059d-6716-48cc-847f-4dcfdcab2a8f" providerId="ADAL" clId="{00295B0C-8319-46C9-8BDE-2D5A6F6F7FB4}" dt="2023-06-03T13:31:05.935" v="4" actId="47"/>
        <pc:sldMkLst>
          <pc:docMk/>
          <pc:sldMk cId="1210459604" sldId="380"/>
        </pc:sldMkLst>
      </pc:sldChg>
      <pc:sldChg chg="modSp add mod">
        <pc:chgData name="Alexis Martin" userId="4903059d-6716-48cc-847f-4dcfdcab2a8f" providerId="ADAL" clId="{00295B0C-8319-46C9-8BDE-2D5A6F6F7FB4}" dt="2023-06-03T13:48:13.818" v="241" actId="20577"/>
        <pc:sldMkLst>
          <pc:docMk/>
          <pc:sldMk cId="3400974816" sldId="381"/>
        </pc:sldMkLst>
        <pc:spChg chg="mod">
          <ac:chgData name="Alexis Martin" userId="4903059d-6716-48cc-847f-4dcfdcab2a8f" providerId="ADAL" clId="{00295B0C-8319-46C9-8BDE-2D5A6F6F7FB4}" dt="2023-06-03T13:48:13.818" v="241" actId="20577"/>
          <ac:spMkLst>
            <pc:docMk/>
            <pc:sldMk cId="3400974816" sldId="381"/>
            <ac:spMk id="29" creationId="{89CA21BB-108F-4D57-8F4D-9D73FCF6D16C}"/>
          </ac:spMkLst>
        </pc:spChg>
      </pc:sldChg>
      <pc:sldChg chg="del">
        <pc:chgData name="Alexis Martin" userId="4903059d-6716-48cc-847f-4dcfdcab2a8f" providerId="ADAL" clId="{00295B0C-8319-46C9-8BDE-2D5A6F6F7FB4}" dt="2023-06-03T13:31:05.935" v="4" actId="47"/>
        <pc:sldMkLst>
          <pc:docMk/>
          <pc:sldMk cId="3732459472" sldId="381"/>
        </pc:sldMkLst>
      </pc:sldChg>
      <pc:sldChg chg="modSp add mod">
        <pc:chgData name="Alexis Martin" userId="4903059d-6716-48cc-847f-4dcfdcab2a8f" providerId="ADAL" clId="{00295B0C-8319-46C9-8BDE-2D5A6F6F7FB4}" dt="2023-06-03T13:48:23.968" v="264" actId="20577"/>
        <pc:sldMkLst>
          <pc:docMk/>
          <pc:sldMk cId="1005569469" sldId="382"/>
        </pc:sldMkLst>
        <pc:spChg chg="mod">
          <ac:chgData name="Alexis Martin" userId="4903059d-6716-48cc-847f-4dcfdcab2a8f" providerId="ADAL" clId="{00295B0C-8319-46C9-8BDE-2D5A6F6F7FB4}" dt="2023-06-03T13:48:23.968" v="264" actId="20577"/>
          <ac:spMkLst>
            <pc:docMk/>
            <pc:sldMk cId="1005569469" sldId="382"/>
            <ac:spMk id="29" creationId="{89CA21BB-108F-4D57-8F4D-9D73FCF6D16C}"/>
          </ac:spMkLst>
        </pc:spChg>
      </pc:sldChg>
      <pc:sldChg chg="del">
        <pc:chgData name="Alexis Martin" userId="4903059d-6716-48cc-847f-4dcfdcab2a8f" providerId="ADAL" clId="{00295B0C-8319-46C9-8BDE-2D5A6F6F7FB4}" dt="2023-06-03T13:31:05.935" v="4" actId="47"/>
        <pc:sldMkLst>
          <pc:docMk/>
          <pc:sldMk cId="1205015387" sldId="382"/>
        </pc:sldMkLst>
      </pc:sldChg>
      <pc:sldChg chg="modSp add mod">
        <pc:chgData name="Alexis Martin" userId="4903059d-6716-48cc-847f-4dcfdcab2a8f" providerId="ADAL" clId="{00295B0C-8319-46C9-8BDE-2D5A6F6F7FB4}" dt="2023-06-03T13:49:08.041" v="284" actId="20577"/>
        <pc:sldMkLst>
          <pc:docMk/>
          <pc:sldMk cId="87655983" sldId="383"/>
        </pc:sldMkLst>
        <pc:spChg chg="mod">
          <ac:chgData name="Alexis Martin" userId="4903059d-6716-48cc-847f-4dcfdcab2a8f" providerId="ADAL" clId="{00295B0C-8319-46C9-8BDE-2D5A6F6F7FB4}" dt="2023-06-03T13:49:08.041" v="284" actId="20577"/>
          <ac:spMkLst>
            <pc:docMk/>
            <pc:sldMk cId="87655983" sldId="383"/>
            <ac:spMk id="29" creationId="{89CA21BB-108F-4D57-8F4D-9D73FCF6D16C}"/>
          </ac:spMkLst>
        </pc:spChg>
      </pc:sldChg>
      <pc:sldChg chg="del">
        <pc:chgData name="Alexis Martin" userId="4903059d-6716-48cc-847f-4dcfdcab2a8f" providerId="ADAL" clId="{00295B0C-8319-46C9-8BDE-2D5A6F6F7FB4}" dt="2023-06-03T13:31:05.935" v="4" actId="47"/>
        <pc:sldMkLst>
          <pc:docMk/>
          <pc:sldMk cId="2651040587" sldId="383"/>
        </pc:sldMkLst>
      </pc:sldChg>
      <pc:sldChg chg="modSp add mod">
        <pc:chgData name="Alexis Martin" userId="4903059d-6716-48cc-847f-4dcfdcab2a8f" providerId="ADAL" clId="{00295B0C-8319-46C9-8BDE-2D5A6F6F7FB4}" dt="2023-06-03T13:49:19.144" v="303" actId="20577"/>
        <pc:sldMkLst>
          <pc:docMk/>
          <pc:sldMk cId="284647574" sldId="384"/>
        </pc:sldMkLst>
        <pc:spChg chg="mod">
          <ac:chgData name="Alexis Martin" userId="4903059d-6716-48cc-847f-4dcfdcab2a8f" providerId="ADAL" clId="{00295B0C-8319-46C9-8BDE-2D5A6F6F7FB4}" dt="2023-06-03T13:49:19.144" v="303" actId="20577"/>
          <ac:spMkLst>
            <pc:docMk/>
            <pc:sldMk cId="284647574" sldId="384"/>
            <ac:spMk id="29" creationId="{89CA21BB-108F-4D57-8F4D-9D73FCF6D16C}"/>
          </ac:spMkLst>
        </pc:spChg>
      </pc:sldChg>
      <pc:sldChg chg="del">
        <pc:chgData name="Alexis Martin" userId="4903059d-6716-48cc-847f-4dcfdcab2a8f" providerId="ADAL" clId="{00295B0C-8319-46C9-8BDE-2D5A6F6F7FB4}" dt="2023-06-03T13:31:05.935" v="4" actId="47"/>
        <pc:sldMkLst>
          <pc:docMk/>
          <pc:sldMk cId="2527617577" sldId="384"/>
        </pc:sldMkLst>
      </pc:sldChg>
      <pc:sldChg chg="del">
        <pc:chgData name="Alexis Martin" userId="4903059d-6716-48cc-847f-4dcfdcab2a8f" providerId="ADAL" clId="{00295B0C-8319-46C9-8BDE-2D5A6F6F7FB4}" dt="2023-06-03T13:31:05.935" v="4" actId="47"/>
        <pc:sldMkLst>
          <pc:docMk/>
          <pc:sldMk cId="491929743" sldId="385"/>
        </pc:sldMkLst>
      </pc:sldChg>
      <pc:sldChg chg="modSp add mod">
        <pc:chgData name="Alexis Martin" userId="4903059d-6716-48cc-847f-4dcfdcab2a8f" providerId="ADAL" clId="{00295B0C-8319-46C9-8BDE-2D5A6F6F7FB4}" dt="2023-06-03T13:49:28.311" v="314" actId="20577"/>
        <pc:sldMkLst>
          <pc:docMk/>
          <pc:sldMk cId="2164781942" sldId="385"/>
        </pc:sldMkLst>
        <pc:spChg chg="mod">
          <ac:chgData name="Alexis Martin" userId="4903059d-6716-48cc-847f-4dcfdcab2a8f" providerId="ADAL" clId="{00295B0C-8319-46C9-8BDE-2D5A6F6F7FB4}" dt="2023-06-03T13:49:28.311" v="314" actId="20577"/>
          <ac:spMkLst>
            <pc:docMk/>
            <pc:sldMk cId="2164781942" sldId="385"/>
            <ac:spMk id="29" creationId="{89CA21BB-108F-4D57-8F4D-9D73FCF6D16C}"/>
          </ac:spMkLst>
        </pc:spChg>
      </pc:sldChg>
      <pc:sldChg chg="modSp add del mod">
        <pc:chgData name="Alexis Martin" userId="4903059d-6716-48cc-847f-4dcfdcab2a8f" providerId="ADAL" clId="{00295B0C-8319-46C9-8BDE-2D5A6F6F7FB4}" dt="2023-06-03T13:49:45.045" v="333" actId="47"/>
        <pc:sldMkLst>
          <pc:docMk/>
          <pc:sldMk cId="675563955" sldId="386"/>
        </pc:sldMkLst>
        <pc:spChg chg="mod">
          <ac:chgData name="Alexis Martin" userId="4903059d-6716-48cc-847f-4dcfdcab2a8f" providerId="ADAL" clId="{00295B0C-8319-46C9-8BDE-2D5A6F6F7FB4}" dt="2023-06-03T13:49:43.406" v="332" actId="20577"/>
          <ac:spMkLst>
            <pc:docMk/>
            <pc:sldMk cId="675563955" sldId="386"/>
            <ac:spMk id="29" creationId="{89CA21BB-108F-4D57-8F4D-9D73FCF6D16C}"/>
          </ac:spMkLst>
        </pc:spChg>
      </pc:sldChg>
      <pc:sldChg chg="del">
        <pc:chgData name="Alexis Martin" userId="4903059d-6716-48cc-847f-4dcfdcab2a8f" providerId="ADAL" clId="{00295B0C-8319-46C9-8BDE-2D5A6F6F7FB4}" dt="2023-06-03T13:31:05.935" v="4" actId="47"/>
        <pc:sldMkLst>
          <pc:docMk/>
          <pc:sldMk cId="3554132087" sldId="386"/>
        </pc:sldMkLst>
      </pc:sldChg>
      <pc:sldChg chg="del">
        <pc:chgData name="Alexis Martin" userId="4903059d-6716-48cc-847f-4dcfdcab2a8f" providerId="ADAL" clId="{00295B0C-8319-46C9-8BDE-2D5A6F6F7FB4}" dt="2023-06-03T13:31:05.935" v="4" actId="47"/>
        <pc:sldMkLst>
          <pc:docMk/>
          <pc:sldMk cId="2931222530" sldId="387"/>
        </pc:sldMkLst>
      </pc:sldChg>
      <pc:sldChg chg="del">
        <pc:chgData name="Alexis Martin" userId="4903059d-6716-48cc-847f-4dcfdcab2a8f" providerId="ADAL" clId="{00295B0C-8319-46C9-8BDE-2D5A6F6F7FB4}" dt="2023-06-03T13:31:05.935" v="4" actId="47"/>
        <pc:sldMkLst>
          <pc:docMk/>
          <pc:sldMk cId="2353051446" sldId="388"/>
        </pc:sldMkLst>
      </pc:sldChg>
      <pc:sldChg chg="del">
        <pc:chgData name="Alexis Martin" userId="4903059d-6716-48cc-847f-4dcfdcab2a8f" providerId="ADAL" clId="{00295B0C-8319-46C9-8BDE-2D5A6F6F7FB4}" dt="2023-06-03T13:31:05.935" v="4" actId="47"/>
        <pc:sldMkLst>
          <pc:docMk/>
          <pc:sldMk cId="254370526" sldId="389"/>
        </pc:sldMkLst>
      </pc:sldChg>
      <pc:sldChg chg="del">
        <pc:chgData name="Alexis Martin" userId="4903059d-6716-48cc-847f-4dcfdcab2a8f" providerId="ADAL" clId="{00295B0C-8319-46C9-8BDE-2D5A6F6F7FB4}" dt="2023-06-03T13:31:05.935" v="4" actId="47"/>
        <pc:sldMkLst>
          <pc:docMk/>
          <pc:sldMk cId="2053506335" sldId="390"/>
        </pc:sldMkLst>
      </pc:sldChg>
      <pc:sldChg chg="del">
        <pc:chgData name="Alexis Martin" userId="4903059d-6716-48cc-847f-4dcfdcab2a8f" providerId="ADAL" clId="{00295B0C-8319-46C9-8BDE-2D5A6F6F7FB4}" dt="2023-06-03T13:31:05.935" v="4" actId="47"/>
        <pc:sldMkLst>
          <pc:docMk/>
          <pc:sldMk cId="3221322034" sldId="391"/>
        </pc:sldMkLst>
      </pc:sldChg>
      <pc:sldChg chg="del">
        <pc:chgData name="Alexis Martin" userId="4903059d-6716-48cc-847f-4dcfdcab2a8f" providerId="ADAL" clId="{00295B0C-8319-46C9-8BDE-2D5A6F6F7FB4}" dt="2023-06-03T13:31:05.935" v="4" actId="47"/>
        <pc:sldMkLst>
          <pc:docMk/>
          <pc:sldMk cId="3187051340" sldId="392"/>
        </pc:sldMkLst>
      </pc:sldChg>
      <pc:sldChg chg="del">
        <pc:chgData name="Alexis Martin" userId="4903059d-6716-48cc-847f-4dcfdcab2a8f" providerId="ADAL" clId="{00295B0C-8319-46C9-8BDE-2D5A6F6F7FB4}" dt="2023-06-03T13:31:05.935" v="4" actId="47"/>
        <pc:sldMkLst>
          <pc:docMk/>
          <pc:sldMk cId="309377219" sldId="393"/>
        </pc:sldMkLst>
      </pc:sldChg>
      <pc:sldChg chg="del">
        <pc:chgData name="Alexis Martin" userId="4903059d-6716-48cc-847f-4dcfdcab2a8f" providerId="ADAL" clId="{00295B0C-8319-46C9-8BDE-2D5A6F6F7FB4}" dt="2023-06-03T13:31:05.935" v="4" actId="47"/>
        <pc:sldMkLst>
          <pc:docMk/>
          <pc:sldMk cId="1763799344" sldId="394"/>
        </pc:sldMkLst>
      </pc:sldChg>
      <pc:sldChg chg="del">
        <pc:chgData name="Alexis Martin" userId="4903059d-6716-48cc-847f-4dcfdcab2a8f" providerId="ADAL" clId="{00295B0C-8319-46C9-8BDE-2D5A6F6F7FB4}" dt="2023-06-03T13:31:05.935" v="4" actId="47"/>
        <pc:sldMkLst>
          <pc:docMk/>
          <pc:sldMk cId="3025973740" sldId="395"/>
        </pc:sldMkLst>
      </pc:sldChg>
      <pc:sldChg chg="del">
        <pc:chgData name="Alexis Martin" userId="4903059d-6716-48cc-847f-4dcfdcab2a8f" providerId="ADAL" clId="{00295B0C-8319-46C9-8BDE-2D5A6F6F7FB4}" dt="2023-06-03T13:31:05.935" v="4" actId="47"/>
        <pc:sldMkLst>
          <pc:docMk/>
          <pc:sldMk cId="294710141" sldId="396"/>
        </pc:sldMkLst>
      </pc:sldChg>
      <pc:sldChg chg="del">
        <pc:chgData name="Alexis Martin" userId="4903059d-6716-48cc-847f-4dcfdcab2a8f" providerId="ADAL" clId="{00295B0C-8319-46C9-8BDE-2D5A6F6F7FB4}" dt="2023-06-03T13:31:05.935" v="4" actId="47"/>
        <pc:sldMkLst>
          <pc:docMk/>
          <pc:sldMk cId="3513003072" sldId="397"/>
        </pc:sldMkLst>
      </pc:sldChg>
      <pc:sldChg chg="del">
        <pc:chgData name="Alexis Martin" userId="4903059d-6716-48cc-847f-4dcfdcab2a8f" providerId="ADAL" clId="{00295B0C-8319-46C9-8BDE-2D5A6F6F7FB4}" dt="2023-06-03T13:31:05.935" v="4" actId="47"/>
        <pc:sldMkLst>
          <pc:docMk/>
          <pc:sldMk cId="4123143991" sldId="398"/>
        </pc:sldMkLst>
      </pc:sldChg>
      <pc:sldChg chg="del">
        <pc:chgData name="Alexis Martin" userId="4903059d-6716-48cc-847f-4dcfdcab2a8f" providerId="ADAL" clId="{00295B0C-8319-46C9-8BDE-2D5A6F6F7FB4}" dt="2023-06-03T13:31:23.052" v="5" actId="47"/>
        <pc:sldMkLst>
          <pc:docMk/>
          <pc:sldMk cId="1159265361" sldId="400"/>
        </pc:sldMkLst>
      </pc:sldChg>
      <pc:sldChg chg="del">
        <pc:chgData name="Alexis Martin" userId="4903059d-6716-48cc-847f-4dcfdcab2a8f" providerId="ADAL" clId="{00295B0C-8319-46C9-8BDE-2D5A6F6F7FB4}" dt="2023-06-03T13:31:23.052" v="5" actId="47"/>
        <pc:sldMkLst>
          <pc:docMk/>
          <pc:sldMk cId="1071019511" sldId="401"/>
        </pc:sldMkLst>
      </pc:sldChg>
      <pc:sldChg chg="del">
        <pc:chgData name="Alexis Martin" userId="4903059d-6716-48cc-847f-4dcfdcab2a8f" providerId="ADAL" clId="{00295B0C-8319-46C9-8BDE-2D5A6F6F7FB4}" dt="2023-06-03T13:31:23.052" v="5" actId="47"/>
        <pc:sldMkLst>
          <pc:docMk/>
          <pc:sldMk cId="3496041464" sldId="402"/>
        </pc:sldMkLst>
      </pc:sldChg>
      <pc:sldChg chg="del">
        <pc:chgData name="Alexis Martin" userId="4903059d-6716-48cc-847f-4dcfdcab2a8f" providerId="ADAL" clId="{00295B0C-8319-46C9-8BDE-2D5A6F6F7FB4}" dt="2023-06-03T13:31:23.052" v="5" actId="47"/>
        <pc:sldMkLst>
          <pc:docMk/>
          <pc:sldMk cId="3277778433" sldId="403"/>
        </pc:sldMkLst>
      </pc:sldChg>
      <pc:sldChg chg="del">
        <pc:chgData name="Alexis Martin" userId="4903059d-6716-48cc-847f-4dcfdcab2a8f" providerId="ADAL" clId="{00295B0C-8319-46C9-8BDE-2D5A6F6F7FB4}" dt="2023-06-03T13:31:23.052" v="5" actId="47"/>
        <pc:sldMkLst>
          <pc:docMk/>
          <pc:sldMk cId="349528069" sldId="405"/>
        </pc:sldMkLst>
      </pc:sldChg>
      <pc:sldChg chg="del">
        <pc:chgData name="Alexis Martin" userId="4903059d-6716-48cc-847f-4dcfdcab2a8f" providerId="ADAL" clId="{00295B0C-8319-46C9-8BDE-2D5A6F6F7FB4}" dt="2023-06-03T13:31:23.052" v="5" actId="47"/>
        <pc:sldMkLst>
          <pc:docMk/>
          <pc:sldMk cId="3345864178" sldId="406"/>
        </pc:sldMkLst>
      </pc:sldChg>
      <pc:sldChg chg="del">
        <pc:chgData name="Alexis Martin" userId="4903059d-6716-48cc-847f-4dcfdcab2a8f" providerId="ADAL" clId="{00295B0C-8319-46C9-8BDE-2D5A6F6F7FB4}" dt="2023-06-03T13:31:23.052" v="5" actId="47"/>
        <pc:sldMkLst>
          <pc:docMk/>
          <pc:sldMk cId="3201220989" sldId="407"/>
        </pc:sldMkLst>
      </pc:sldChg>
      <pc:sldChg chg="del">
        <pc:chgData name="Alexis Martin" userId="4903059d-6716-48cc-847f-4dcfdcab2a8f" providerId="ADAL" clId="{00295B0C-8319-46C9-8BDE-2D5A6F6F7FB4}" dt="2023-06-03T13:31:23.052" v="5" actId="47"/>
        <pc:sldMkLst>
          <pc:docMk/>
          <pc:sldMk cId="1617414527" sldId="408"/>
        </pc:sldMkLst>
      </pc:sldChg>
      <pc:sldChg chg="del">
        <pc:chgData name="Alexis Martin" userId="4903059d-6716-48cc-847f-4dcfdcab2a8f" providerId="ADAL" clId="{00295B0C-8319-46C9-8BDE-2D5A6F6F7FB4}" dt="2023-06-03T13:31:23.052" v="5" actId="47"/>
        <pc:sldMkLst>
          <pc:docMk/>
          <pc:sldMk cId="2141763724" sldId="409"/>
        </pc:sldMkLst>
      </pc:sldChg>
      <pc:sldChg chg="del">
        <pc:chgData name="Alexis Martin" userId="4903059d-6716-48cc-847f-4dcfdcab2a8f" providerId="ADAL" clId="{00295B0C-8319-46C9-8BDE-2D5A6F6F7FB4}" dt="2023-06-03T13:31:23.052" v="5" actId="47"/>
        <pc:sldMkLst>
          <pc:docMk/>
          <pc:sldMk cId="3111522789" sldId="410"/>
        </pc:sldMkLst>
      </pc:sldChg>
      <pc:sldChg chg="del">
        <pc:chgData name="Alexis Martin" userId="4903059d-6716-48cc-847f-4dcfdcab2a8f" providerId="ADAL" clId="{00295B0C-8319-46C9-8BDE-2D5A6F6F7FB4}" dt="2023-06-03T13:31:23.052" v="5" actId="47"/>
        <pc:sldMkLst>
          <pc:docMk/>
          <pc:sldMk cId="3863973348" sldId="411"/>
        </pc:sldMkLst>
      </pc:sldChg>
      <pc:sldChg chg="del">
        <pc:chgData name="Alexis Martin" userId="4903059d-6716-48cc-847f-4dcfdcab2a8f" providerId="ADAL" clId="{00295B0C-8319-46C9-8BDE-2D5A6F6F7FB4}" dt="2023-06-03T13:31:23.052" v="5" actId="47"/>
        <pc:sldMkLst>
          <pc:docMk/>
          <pc:sldMk cId="1026660749" sldId="412"/>
        </pc:sldMkLst>
      </pc:sldChg>
      <pc:sldChg chg="del">
        <pc:chgData name="Alexis Martin" userId="4903059d-6716-48cc-847f-4dcfdcab2a8f" providerId="ADAL" clId="{00295B0C-8319-46C9-8BDE-2D5A6F6F7FB4}" dt="2023-06-03T13:31:23.052" v="5" actId="47"/>
        <pc:sldMkLst>
          <pc:docMk/>
          <pc:sldMk cId="1003897769" sldId="413"/>
        </pc:sldMkLst>
      </pc:sldChg>
      <pc:sldChg chg="del">
        <pc:chgData name="Alexis Martin" userId="4903059d-6716-48cc-847f-4dcfdcab2a8f" providerId="ADAL" clId="{00295B0C-8319-46C9-8BDE-2D5A6F6F7FB4}" dt="2023-06-03T13:31:23.052" v="5" actId="47"/>
        <pc:sldMkLst>
          <pc:docMk/>
          <pc:sldMk cId="3595125603" sldId="414"/>
        </pc:sldMkLst>
      </pc:sldChg>
      <pc:sldChg chg="del">
        <pc:chgData name="Alexis Martin" userId="4903059d-6716-48cc-847f-4dcfdcab2a8f" providerId="ADAL" clId="{00295B0C-8319-46C9-8BDE-2D5A6F6F7FB4}" dt="2023-06-03T13:31:23.052" v="5" actId="47"/>
        <pc:sldMkLst>
          <pc:docMk/>
          <pc:sldMk cId="3566254438" sldId="415"/>
        </pc:sldMkLst>
      </pc:sldChg>
      <pc:sldChg chg="del">
        <pc:chgData name="Alexis Martin" userId="4903059d-6716-48cc-847f-4dcfdcab2a8f" providerId="ADAL" clId="{00295B0C-8319-46C9-8BDE-2D5A6F6F7FB4}" dt="2023-06-03T13:31:23.052" v="5" actId="47"/>
        <pc:sldMkLst>
          <pc:docMk/>
          <pc:sldMk cId="584837451" sldId="416"/>
        </pc:sldMkLst>
      </pc:sldChg>
      <pc:sldChg chg="del">
        <pc:chgData name="Alexis Martin" userId="4903059d-6716-48cc-847f-4dcfdcab2a8f" providerId="ADAL" clId="{00295B0C-8319-46C9-8BDE-2D5A6F6F7FB4}" dt="2023-06-03T13:31:23.052" v="5" actId="47"/>
        <pc:sldMkLst>
          <pc:docMk/>
          <pc:sldMk cId="403536272" sldId="417"/>
        </pc:sldMkLst>
      </pc:sldChg>
      <pc:sldChg chg="del">
        <pc:chgData name="Alexis Martin" userId="4903059d-6716-48cc-847f-4dcfdcab2a8f" providerId="ADAL" clId="{00295B0C-8319-46C9-8BDE-2D5A6F6F7FB4}" dt="2023-06-03T13:31:23.052" v="5" actId="47"/>
        <pc:sldMkLst>
          <pc:docMk/>
          <pc:sldMk cId="3178232720" sldId="418"/>
        </pc:sldMkLst>
      </pc:sldChg>
    </pc:docChg>
  </pc:docChgLst>
</pc:chgInfo>
</file>

<file path=ppt/media/image1.png>
</file>

<file path=ppt/media/image10.png>
</file>

<file path=ppt/media/image11.png>
</file>

<file path=ppt/media/image12.png>
</file>

<file path=ppt/media/image13.jpeg>
</file>

<file path=ppt/media/image2.png>
</file>

<file path=ppt/media/image3.jpeg>
</file>

<file path=ppt/media/image4.jpeg>
</file>

<file path=ppt/media/image5.jpeg>
</file>

<file path=ppt/media/image6.g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1D883F-FF90-432B-8720-ED94A1344F63}" type="datetimeFigureOut">
              <a:rPr lang="en-PH" smtClean="0"/>
              <a:t>04/06/2023</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E8C47C-EDF7-49B8-8A95-514AA7955140}" type="slidenum">
              <a:rPr lang="en-PH" smtClean="0"/>
              <a:t>‹#›</a:t>
            </a:fld>
            <a:endParaRPr lang="en-PH"/>
          </a:p>
        </p:txBody>
      </p:sp>
    </p:spTree>
    <p:extLst>
      <p:ext uri="{BB962C8B-B14F-4D97-AF65-F5344CB8AC3E}">
        <p14:creationId xmlns:p14="http://schemas.microsoft.com/office/powerpoint/2010/main" val="2764767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a:p>
        </p:txBody>
      </p:sp>
      <p:sp>
        <p:nvSpPr>
          <p:cNvPr id="4" name="Slide Number Placeholder 3"/>
          <p:cNvSpPr>
            <a:spLocks noGrp="1"/>
          </p:cNvSpPr>
          <p:nvPr>
            <p:ph type="sldNum" sz="quarter" idx="5"/>
          </p:nvPr>
        </p:nvSpPr>
        <p:spPr/>
        <p:txBody>
          <a:bodyPr/>
          <a:lstStyle/>
          <a:p>
            <a:fld id="{90E8C47C-EDF7-49B8-8A95-514AA7955140}" type="slidenum">
              <a:rPr lang="en-PH" smtClean="0"/>
              <a:t>3</a:t>
            </a:fld>
            <a:endParaRPr lang="en-PH"/>
          </a:p>
        </p:txBody>
      </p:sp>
    </p:spTree>
    <p:extLst>
      <p:ext uri="{BB962C8B-B14F-4D97-AF65-F5344CB8AC3E}">
        <p14:creationId xmlns:p14="http://schemas.microsoft.com/office/powerpoint/2010/main" val="1932336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a:p>
        </p:txBody>
      </p:sp>
      <p:sp>
        <p:nvSpPr>
          <p:cNvPr id="4" name="Slide Number Placeholder 3"/>
          <p:cNvSpPr>
            <a:spLocks noGrp="1"/>
          </p:cNvSpPr>
          <p:nvPr>
            <p:ph type="sldNum" sz="quarter" idx="5"/>
          </p:nvPr>
        </p:nvSpPr>
        <p:spPr/>
        <p:txBody>
          <a:bodyPr/>
          <a:lstStyle/>
          <a:p>
            <a:fld id="{90E8C47C-EDF7-49B8-8A95-514AA7955140}" type="slidenum">
              <a:rPr lang="en-PH" smtClean="0"/>
              <a:t>4</a:t>
            </a:fld>
            <a:endParaRPr lang="en-PH"/>
          </a:p>
        </p:txBody>
      </p:sp>
    </p:spTree>
    <p:extLst>
      <p:ext uri="{BB962C8B-B14F-4D97-AF65-F5344CB8AC3E}">
        <p14:creationId xmlns:p14="http://schemas.microsoft.com/office/powerpoint/2010/main" val="14388222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a:p>
        </p:txBody>
      </p:sp>
      <p:sp>
        <p:nvSpPr>
          <p:cNvPr id="4" name="Slide Number Placeholder 3"/>
          <p:cNvSpPr>
            <a:spLocks noGrp="1"/>
          </p:cNvSpPr>
          <p:nvPr>
            <p:ph type="sldNum" sz="quarter" idx="5"/>
          </p:nvPr>
        </p:nvSpPr>
        <p:spPr/>
        <p:txBody>
          <a:bodyPr/>
          <a:lstStyle/>
          <a:p>
            <a:fld id="{90E8C47C-EDF7-49B8-8A95-514AA7955140}" type="slidenum">
              <a:rPr lang="en-PH" smtClean="0"/>
              <a:t>5</a:t>
            </a:fld>
            <a:endParaRPr lang="en-PH"/>
          </a:p>
        </p:txBody>
      </p:sp>
    </p:spTree>
    <p:extLst>
      <p:ext uri="{BB962C8B-B14F-4D97-AF65-F5344CB8AC3E}">
        <p14:creationId xmlns:p14="http://schemas.microsoft.com/office/powerpoint/2010/main" val="1377516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A041629-ABCF-4F85-9C5E-DC16713D4153}"/>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27864319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35BCD316-4587-493E-BCF2-7DE469B4BB6A}"/>
              </a:ext>
            </a:extLst>
          </p:cNvPr>
          <p:cNvSpPr>
            <a:spLocks noGrp="1"/>
          </p:cNvSpPr>
          <p:nvPr>
            <p:ph type="pic" sz="quarter" idx="10"/>
          </p:nvPr>
        </p:nvSpPr>
        <p:spPr>
          <a:xfrm>
            <a:off x="0" y="1620983"/>
            <a:ext cx="2798618" cy="1846118"/>
          </a:xfrm>
          <a:custGeom>
            <a:avLst/>
            <a:gdLst>
              <a:gd name="connsiteX0" fmla="*/ 0 w 2798618"/>
              <a:gd name="connsiteY0" fmla="*/ 0 h 1846118"/>
              <a:gd name="connsiteX1" fmla="*/ 2798618 w 2798618"/>
              <a:gd name="connsiteY1" fmla="*/ 0 h 1846118"/>
              <a:gd name="connsiteX2" fmla="*/ 2798618 w 2798618"/>
              <a:gd name="connsiteY2" fmla="*/ 1846118 h 1846118"/>
              <a:gd name="connsiteX3" fmla="*/ 0 w 2798618"/>
              <a:gd name="connsiteY3" fmla="*/ 1846118 h 1846118"/>
            </a:gdLst>
            <a:ahLst/>
            <a:cxnLst>
              <a:cxn ang="0">
                <a:pos x="connsiteX0" y="connsiteY0"/>
              </a:cxn>
              <a:cxn ang="0">
                <a:pos x="connsiteX1" y="connsiteY1"/>
              </a:cxn>
              <a:cxn ang="0">
                <a:pos x="connsiteX2" y="connsiteY2"/>
              </a:cxn>
              <a:cxn ang="0">
                <a:pos x="connsiteX3" y="connsiteY3"/>
              </a:cxn>
            </a:cxnLst>
            <a:rect l="l" t="t" r="r" b="b"/>
            <a:pathLst>
              <a:path w="2798618" h="1846118">
                <a:moveTo>
                  <a:pt x="0" y="0"/>
                </a:moveTo>
                <a:lnTo>
                  <a:pt x="2798618" y="0"/>
                </a:lnTo>
                <a:lnTo>
                  <a:pt x="2798618" y="1846118"/>
                </a:lnTo>
                <a:lnTo>
                  <a:pt x="0" y="1846118"/>
                </a:lnTo>
                <a:close/>
              </a:path>
            </a:pathLst>
          </a:custGeom>
        </p:spPr>
        <p:txBody>
          <a:bodyPr wrap="square">
            <a:noAutofit/>
          </a:bodyPr>
          <a:lstStyle/>
          <a:p>
            <a:endParaRPr lang="en-US"/>
          </a:p>
        </p:txBody>
      </p:sp>
      <p:sp>
        <p:nvSpPr>
          <p:cNvPr id="15" name="Picture Placeholder 14">
            <a:extLst>
              <a:ext uri="{FF2B5EF4-FFF2-40B4-BE49-F238E27FC236}">
                <a16:creationId xmlns:a16="http://schemas.microsoft.com/office/drawing/2014/main" id="{0E4DE54B-A534-4209-8519-8541A700F53D}"/>
              </a:ext>
            </a:extLst>
          </p:cNvPr>
          <p:cNvSpPr>
            <a:spLocks noGrp="1"/>
          </p:cNvSpPr>
          <p:nvPr>
            <p:ph type="pic" sz="quarter" idx="11"/>
          </p:nvPr>
        </p:nvSpPr>
        <p:spPr>
          <a:xfrm>
            <a:off x="0" y="3467100"/>
            <a:ext cx="6096000" cy="3390900"/>
          </a:xfrm>
          <a:custGeom>
            <a:avLst/>
            <a:gdLst>
              <a:gd name="connsiteX0" fmla="*/ 0 w 6096000"/>
              <a:gd name="connsiteY0" fmla="*/ 0 h 3390900"/>
              <a:gd name="connsiteX1" fmla="*/ 6096000 w 6096000"/>
              <a:gd name="connsiteY1" fmla="*/ 0 h 3390900"/>
              <a:gd name="connsiteX2" fmla="*/ 6096000 w 6096000"/>
              <a:gd name="connsiteY2" fmla="*/ 3390900 h 3390900"/>
              <a:gd name="connsiteX3" fmla="*/ 0 w 6096000"/>
              <a:gd name="connsiteY3" fmla="*/ 3390900 h 3390900"/>
            </a:gdLst>
            <a:ahLst/>
            <a:cxnLst>
              <a:cxn ang="0">
                <a:pos x="connsiteX0" y="connsiteY0"/>
              </a:cxn>
              <a:cxn ang="0">
                <a:pos x="connsiteX1" y="connsiteY1"/>
              </a:cxn>
              <a:cxn ang="0">
                <a:pos x="connsiteX2" y="connsiteY2"/>
              </a:cxn>
              <a:cxn ang="0">
                <a:pos x="connsiteX3" y="connsiteY3"/>
              </a:cxn>
            </a:cxnLst>
            <a:rect l="l" t="t" r="r" b="b"/>
            <a:pathLst>
              <a:path w="6096000" h="3390900">
                <a:moveTo>
                  <a:pt x="0" y="0"/>
                </a:moveTo>
                <a:lnTo>
                  <a:pt x="6096000" y="0"/>
                </a:lnTo>
                <a:lnTo>
                  <a:pt x="6096000" y="3390900"/>
                </a:lnTo>
                <a:lnTo>
                  <a:pt x="0" y="3390900"/>
                </a:lnTo>
                <a:close/>
              </a:path>
            </a:pathLst>
          </a:custGeom>
        </p:spPr>
        <p:txBody>
          <a:bodyPr wrap="square">
            <a:noAutofit/>
          </a:bodyPr>
          <a:lstStyle/>
          <a:p>
            <a:endParaRPr lang="en-US"/>
          </a:p>
        </p:txBody>
      </p:sp>
      <p:sp>
        <p:nvSpPr>
          <p:cNvPr id="18" name="Picture Placeholder 17">
            <a:extLst>
              <a:ext uri="{FF2B5EF4-FFF2-40B4-BE49-F238E27FC236}">
                <a16:creationId xmlns:a16="http://schemas.microsoft.com/office/drawing/2014/main" id="{DD3343A3-970C-4C8F-BE29-CDA02C52CE12}"/>
              </a:ext>
            </a:extLst>
          </p:cNvPr>
          <p:cNvSpPr>
            <a:spLocks noGrp="1"/>
          </p:cNvSpPr>
          <p:nvPr>
            <p:ph type="pic" sz="quarter" idx="12"/>
          </p:nvPr>
        </p:nvSpPr>
        <p:spPr>
          <a:xfrm>
            <a:off x="6096000" y="5011883"/>
            <a:ext cx="2798618" cy="1846118"/>
          </a:xfrm>
          <a:custGeom>
            <a:avLst/>
            <a:gdLst>
              <a:gd name="connsiteX0" fmla="*/ 0 w 2798618"/>
              <a:gd name="connsiteY0" fmla="*/ 0 h 1846118"/>
              <a:gd name="connsiteX1" fmla="*/ 2798618 w 2798618"/>
              <a:gd name="connsiteY1" fmla="*/ 0 h 1846118"/>
              <a:gd name="connsiteX2" fmla="*/ 2798618 w 2798618"/>
              <a:gd name="connsiteY2" fmla="*/ 1846118 h 1846118"/>
              <a:gd name="connsiteX3" fmla="*/ 0 w 2798618"/>
              <a:gd name="connsiteY3" fmla="*/ 1846118 h 1846118"/>
            </a:gdLst>
            <a:ahLst/>
            <a:cxnLst>
              <a:cxn ang="0">
                <a:pos x="connsiteX0" y="connsiteY0"/>
              </a:cxn>
              <a:cxn ang="0">
                <a:pos x="connsiteX1" y="connsiteY1"/>
              </a:cxn>
              <a:cxn ang="0">
                <a:pos x="connsiteX2" y="connsiteY2"/>
              </a:cxn>
              <a:cxn ang="0">
                <a:pos x="connsiteX3" y="connsiteY3"/>
              </a:cxn>
            </a:cxnLst>
            <a:rect l="l" t="t" r="r" b="b"/>
            <a:pathLst>
              <a:path w="2798618" h="1846118">
                <a:moveTo>
                  <a:pt x="0" y="0"/>
                </a:moveTo>
                <a:lnTo>
                  <a:pt x="2798618" y="0"/>
                </a:lnTo>
                <a:lnTo>
                  <a:pt x="2798618" y="1846118"/>
                </a:lnTo>
                <a:lnTo>
                  <a:pt x="0" y="1846118"/>
                </a:lnTo>
                <a:close/>
              </a:path>
            </a:pathLst>
          </a:custGeom>
        </p:spPr>
        <p:txBody>
          <a:bodyPr wrap="square">
            <a:noAutofit/>
          </a:bodyPr>
          <a:lstStyle/>
          <a:p>
            <a:endParaRPr lang="en-US"/>
          </a:p>
        </p:txBody>
      </p:sp>
    </p:spTree>
    <p:extLst>
      <p:ext uri="{BB962C8B-B14F-4D97-AF65-F5344CB8AC3E}">
        <p14:creationId xmlns:p14="http://schemas.microsoft.com/office/powerpoint/2010/main" val="287602003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AABFB6CE-C14F-4AED-8846-D033427B1D8F}"/>
              </a:ext>
            </a:extLst>
          </p:cNvPr>
          <p:cNvSpPr>
            <a:spLocks noGrp="1"/>
          </p:cNvSpPr>
          <p:nvPr>
            <p:ph type="pic" sz="quarter" idx="10"/>
          </p:nvPr>
        </p:nvSpPr>
        <p:spPr>
          <a:xfrm>
            <a:off x="0" y="734291"/>
            <a:ext cx="5749636" cy="6123709"/>
          </a:xfrm>
          <a:custGeom>
            <a:avLst/>
            <a:gdLst>
              <a:gd name="connsiteX0" fmla="*/ 0 w 5749636"/>
              <a:gd name="connsiteY0" fmla="*/ 0 h 6123709"/>
              <a:gd name="connsiteX1" fmla="*/ 5749636 w 5749636"/>
              <a:gd name="connsiteY1" fmla="*/ 0 h 6123709"/>
              <a:gd name="connsiteX2" fmla="*/ 5749636 w 5749636"/>
              <a:gd name="connsiteY2" fmla="*/ 6123709 h 6123709"/>
              <a:gd name="connsiteX3" fmla="*/ 0 w 5749636"/>
              <a:gd name="connsiteY3" fmla="*/ 6123709 h 6123709"/>
            </a:gdLst>
            <a:ahLst/>
            <a:cxnLst>
              <a:cxn ang="0">
                <a:pos x="connsiteX0" y="connsiteY0"/>
              </a:cxn>
              <a:cxn ang="0">
                <a:pos x="connsiteX1" y="connsiteY1"/>
              </a:cxn>
              <a:cxn ang="0">
                <a:pos x="connsiteX2" y="connsiteY2"/>
              </a:cxn>
              <a:cxn ang="0">
                <a:pos x="connsiteX3" y="connsiteY3"/>
              </a:cxn>
            </a:cxnLst>
            <a:rect l="l" t="t" r="r" b="b"/>
            <a:pathLst>
              <a:path w="5749636" h="6123709">
                <a:moveTo>
                  <a:pt x="0" y="0"/>
                </a:moveTo>
                <a:lnTo>
                  <a:pt x="5749636" y="0"/>
                </a:lnTo>
                <a:lnTo>
                  <a:pt x="5749636" y="6123709"/>
                </a:lnTo>
                <a:lnTo>
                  <a:pt x="0" y="6123709"/>
                </a:lnTo>
                <a:close/>
              </a:path>
            </a:pathLst>
          </a:custGeom>
        </p:spPr>
        <p:txBody>
          <a:bodyPr wrap="square">
            <a:noAutofit/>
          </a:bodyPr>
          <a:lstStyle/>
          <a:p>
            <a:endParaRPr lang="en-US"/>
          </a:p>
        </p:txBody>
      </p:sp>
      <p:sp>
        <p:nvSpPr>
          <p:cNvPr id="15" name="Picture Placeholder 14">
            <a:extLst>
              <a:ext uri="{FF2B5EF4-FFF2-40B4-BE49-F238E27FC236}">
                <a16:creationId xmlns:a16="http://schemas.microsoft.com/office/drawing/2014/main" id="{19A9D812-E895-4870-90E6-3EC74C8D3091}"/>
              </a:ext>
            </a:extLst>
          </p:cNvPr>
          <p:cNvSpPr>
            <a:spLocks noGrp="1"/>
          </p:cNvSpPr>
          <p:nvPr>
            <p:ph type="pic" sz="quarter" idx="11"/>
          </p:nvPr>
        </p:nvSpPr>
        <p:spPr>
          <a:xfrm>
            <a:off x="5749636" y="734291"/>
            <a:ext cx="3241964" cy="3629891"/>
          </a:xfrm>
          <a:custGeom>
            <a:avLst/>
            <a:gdLst>
              <a:gd name="connsiteX0" fmla="*/ 0 w 3241964"/>
              <a:gd name="connsiteY0" fmla="*/ 0 h 3629891"/>
              <a:gd name="connsiteX1" fmla="*/ 3241964 w 3241964"/>
              <a:gd name="connsiteY1" fmla="*/ 0 h 3629891"/>
              <a:gd name="connsiteX2" fmla="*/ 3241964 w 3241964"/>
              <a:gd name="connsiteY2" fmla="*/ 3629891 h 3629891"/>
              <a:gd name="connsiteX3" fmla="*/ 0 w 3241964"/>
              <a:gd name="connsiteY3" fmla="*/ 3629891 h 3629891"/>
            </a:gdLst>
            <a:ahLst/>
            <a:cxnLst>
              <a:cxn ang="0">
                <a:pos x="connsiteX0" y="connsiteY0"/>
              </a:cxn>
              <a:cxn ang="0">
                <a:pos x="connsiteX1" y="connsiteY1"/>
              </a:cxn>
              <a:cxn ang="0">
                <a:pos x="connsiteX2" y="connsiteY2"/>
              </a:cxn>
              <a:cxn ang="0">
                <a:pos x="connsiteX3" y="connsiteY3"/>
              </a:cxn>
            </a:cxnLst>
            <a:rect l="l" t="t" r="r" b="b"/>
            <a:pathLst>
              <a:path w="3241964" h="3629891">
                <a:moveTo>
                  <a:pt x="0" y="0"/>
                </a:moveTo>
                <a:lnTo>
                  <a:pt x="3241964" y="0"/>
                </a:lnTo>
                <a:lnTo>
                  <a:pt x="3241964" y="3629891"/>
                </a:lnTo>
                <a:lnTo>
                  <a:pt x="0" y="3629891"/>
                </a:lnTo>
                <a:close/>
              </a:path>
            </a:pathLst>
          </a:custGeom>
        </p:spPr>
        <p:txBody>
          <a:bodyPr wrap="square">
            <a:noAutofit/>
          </a:bodyPr>
          <a:lstStyle/>
          <a:p>
            <a:endParaRPr lang="en-US"/>
          </a:p>
        </p:txBody>
      </p:sp>
      <p:sp>
        <p:nvSpPr>
          <p:cNvPr id="18" name="Picture Placeholder 17">
            <a:extLst>
              <a:ext uri="{FF2B5EF4-FFF2-40B4-BE49-F238E27FC236}">
                <a16:creationId xmlns:a16="http://schemas.microsoft.com/office/drawing/2014/main" id="{249408D7-83C5-4902-8B66-F2BB9EF0CE2C}"/>
              </a:ext>
            </a:extLst>
          </p:cNvPr>
          <p:cNvSpPr>
            <a:spLocks noGrp="1"/>
          </p:cNvSpPr>
          <p:nvPr>
            <p:ph type="pic" sz="quarter" idx="12"/>
          </p:nvPr>
        </p:nvSpPr>
        <p:spPr>
          <a:xfrm>
            <a:off x="8991600" y="734292"/>
            <a:ext cx="3200400" cy="3629891"/>
          </a:xfrm>
          <a:custGeom>
            <a:avLst/>
            <a:gdLst>
              <a:gd name="connsiteX0" fmla="*/ 0 w 3200400"/>
              <a:gd name="connsiteY0" fmla="*/ 0 h 3629891"/>
              <a:gd name="connsiteX1" fmla="*/ 3200400 w 3200400"/>
              <a:gd name="connsiteY1" fmla="*/ 0 h 3629891"/>
              <a:gd name="connsiteX2" fmla="*/ 3200400 w 3200400"/>
              <a:gd name="connsiteY2" fmla="*/ 3629891 h 3629891"/>
              <a:gd name="connsiteX3" fmla="*/ 0 w 3200400"/>
              <a:gd name="connsiteY3" fmla="*/ 3629891 h 3629891"/>
            </a:gdLst>
            <a:ahLst/>
            <a:cxnLst>
              <a:cxn ang="0">
                <a:pos x="connsiteX0" y="connsiteY0"/>
              </a:cxn>
              <a:cxn ang="0">
                <a:pos x="connsiteX1" y="connsiteY1"/>
              </a:cxn>
              <a:cxn ang="0">
                <a:pos x="connsiteX2" y="connsiteY2"/>
              </a:cxn>
              <a:cxn ang="0">
                <a:pos x="connsiteX3" y="connsiteY3"/>
              </a:cxn>
            </a:cxnLst>
            <a:rect l="l" t="t" r="r" b="b"/>
            <a:pathLst>
              <a:path w="3200400" h="3629891">
                <a:moveTo>
                  <a:pt x="0" y="0"/>
                </a:moveTo>
                <a:lnTo>
                  <a:pt x="3200400" y="0"/>
                </a:lnTo>
                <a:lnTo>
                  <a:pt x="3200400" y="3629891"/>
                </a:lnTo>
                <a:lnTo>
                  <a:pt x="0" y="3629891"/>
                </a:lnTo>
                <a:close/>
              </a:path>
            </a:pathLst>
          </a:custGeom>
        </p:spPr>
        <p:txBody>
          <a:bodyPr wrap="square">
            <a:noAutofit/>
          </a:bodyPr>
          <a:lstStyle/>
          <a:p>
            <a:endParaRPr lang="en-US"/>
          </a:p>
        </p:txBody>
      </p:sp>
    </p:spTree>
    <p:extLst>
      <p:ext uri="{BB962C8B-B14F-4D97-AF65-F5344CB8AC3E}">
        <p14:creationId xmlns:p14="http://schemas.microsoft.com/office/powerpoint/2010/main" val="208730537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8AC6064-6CB7-435E-B49B-E0B2043E870E}"/>
              </a:ext>
            </a:extLst>
          </p:cNvPr>
          <p:cNvSpPr>
            <a:spLocks noGrp="1"/>
          </p:cNvSpPr>
          <p:nvPr>
            <p:ph type="pic" sz="quarter" idx="10"/>
          </p:nvPr>
        </p:nvSpPr>
        <p:spPr>
          <a:xfrm>
            <a:off x="4641273" y="3158836"/>
            <a:ext cx="7024254" cy="2840182"/>
          </a:xfrm>
          <a:custGeom>
            <a:avLst/>
            <a:gdLst>
              <a:gd name="connsiteX0" fmla="*/ 0 w 7024254"/>
              <a:gd name="connsiteY0" fmla="*/ 0 h 2840182"/>
              <a:gd name="connsiteX1" fmla="*/ 7024254 w 7024254"/>
              <a:gd name="connsiteY1" fmla="*/ 0 h 2840182"/>
              <a:gd name="connsiteX2" fmla="*/ 7024254 w 7024254"/>
              <a:gd name="connsiteY2" fmla="*/ 2840182 h 2840182"/>
              <a:gd name="connsiteX3" fmla="*/ 0 w 7024254"/>
              <a:gd name="connsiteY3" fmla="*/ 2840182 h 2840182"/>
            </a:gdLst>
            <a:ahLst/>
            <a:cxnLst>
              <a:cxn ang="0">
                <a:pos x="connsiteX0" y="connsiteY0"/>
              </a:cxn>
              <a:cxn ang="0">
                <a:pos x="connsiteX1" y="connsiteY1"/>
              </a:cxn>
              <a:cxn ang="0">
                <a:pos x="connsiteX2" y="connsiteY2"/>
              </a:cxn>
              <a:cxn ang="0">
                <a:pos x="connsiteX3" y="connsiteY3"/>
              </a:cxn>
            </a:cxnLst>
            <a:rect l="l" t="t" r="r" b="b"/>
            <a:pathLst>
              <a:path w="7024254" h="2840182">
                <a:moveTo>
                  <a:pt x="0" y="0"/>
                </a:moveTo>
                <a:lnTo>
                  <a:pt x="7024254" y="0"/>
                </a:lnTo>
                <a:lnTo>
                  <a:pt x="7024254" y="2840182"/>
                </a:lnTo>
                <a:lnTo>
                  <a:pt x="0" y="2840182"/>
                </a:lnTo>
                <a:close/>
              </a:path>
            </a:pathLst>
          </a:custGeom>
        </p:spPr>
        <p:txBody>
          <a:bodyPr wrap="square">
            <a:noAutofit/>
          </a:bodyPr>
          <a:lstStyle/>
          <a:p>
            <a:endParaRPr lang="en-US"/>
          </a:p>
        </p:txBody>
      </p:sp>
    </p:spTree>
    <p:extLst>
      <p:ext uri="{BB962C8B-B14F-4D97-AF65-F5344CB8AC3E}">
        <p14:creationId xmlns:p14="http://schemas.microsoft.com/office/powerpoint/2010/main" val="37035216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35E9641F-AC0D-4066-9390-AF13EFB009F2}"/>
              </a:ext>
            </a:extLst>
          </p:cNvPr>
          <p:cNvSpPr>
            <a:spLocks noGrp="1"/>
          </p:cNvSpPr>
          <p:nvPr>
            <p:ph type="pic" sz="quarter" idx="10"/>
          </p:nvPr>
        </p:nvSpPr>
        <p:spPr>
          <a:xfrm>
            <a:off x="0" y="0"/>
            <a:ext cx="9324109" cy="6858000"/>
          </a:xfrm>
          <a:custGeom>
            <a:avLst/>
            <a:gdLst>
              <a:gd name="connsiteX0" fmla="*/ 0 w 9324109"/>
              <a:gd name="connsiteY0" fmla="*/ 0 h 6858000"/>
              <a:gd name="connsiteX1" fmla="*/ 9324109 w 9324109"/>
              <a:gd name="connsiteY1" fmla="*/ 0 h 6858000"/>
              <a:gd name="connsiteX2" fmla="*/ 9324109 w 9324109"/>
              <a:gd name="connsiteY2" fmla="*/ 6858000 h 6858000"/>
              <a:gd name="connsiteX3" fmla="*/ 0 w 93241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324109" h="6858000">
                <a:moveTo>
                  <a:pt x="0" y="0"/>
                </a:moveTo>
                <a:lnTo>
                  <a:pt x="9324109" y="0"/>
                </a:lnTo>
                <a:lnTo>
                  <a:pt x="9324109" y="6858000"/>
                </a:lnTo>
                <a:lnTo>
                  <a:pt x="0" y="6858000"/>
                </a:ln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EA63A75D-CF84-4140-856D-DBBCBE9765C3}"/>
              </a:ext>
            </a:extLst>
          </p:cNvPr>
          <p:cNvSpPr>
            <a:spLocks noGrp="1"/>
          </p:cNvSpPr>
          <p:nvPr>
            <p:ph type="pic" sz="quarter" idx="11"/>
          </p:nvPr>
        </p:nvSpPr>
        <p:spPr>
          <a:xfrm>
            <a:off x="9324110" y="0"/>
            <a:ext cx="2867891" cy="6858000"/>
          </a:xfrm>
          <a:custGeom>
            <a:avLst/>
            <a:gdLst>
              <a:gd name="connsiteX0" fmla="*/ 0 w 2867891"/>
              <a:gd name="connsiteY0" fmla="*/ 0 h 6858000"/>
              <a:gd name="connsiteX1" fmla="*/ 2867891 w 2867891"/>
              <a:gd name="connsiteY1" fmla="*/ 0 h 6858000"/>
              <a:gd name="connsiteX2" fmla="*/ 2867891 w 2867891"/>
              <a:gd name="connsiteY2" fmla="*/ 6858000 h 6858000"/>
              <a:gd name="connsiteX3" fmla="*/ 0 w 286789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867891" h="6858000">
                <a:moveTo>
                  <a:pt x="0" y="0"/>
                </a:moveTo>
                <a:lnTo>
                  <a:pt x="2867891" y="0"/>
                </a:lnTo>
                <a:lnTo>
                  <a:pt x="2867891"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24907480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77584ECC-032A-448F-944E-F8BD966A3EF8}"/>
              </a:ext>
            </a:extLst>
          </p:cNvPr>
          <p:cNvSpPr>
            <a:spLocks noGrp="1"/>
          </p:cNvSpPr>
          <p:nvPr>
            <p:ph type="pic" sz="quarter" idx="10"/>
          </p:nvPr>
        </p:nvSpPr>
        <p:spPr>
          <a:xfrm>
            <a:off x="1551709" y="2992582"/>
            <a:ext cx="2881746" cy="2881746"/>
          </a:xfrm>
          <a:custGeom>
            <a:avLst/>
            <a:gdLst>
              <a:gd name="connsiteX0" fmla="*/ 0 w 2881746"/>
              <a:gd name="connsiteY0" fmla="*/ 0 h 2881746"/>
              <a:gd name="connsiteX1" fmla="*/ 2881746 w 2881746"/>
              <a:gd name="connsiteY1" fmla="*/ 0 h 2881746"/>
              <a:gd name="connsiteX2" fmla="*/ 2881746 w 2881746"/>
              <a:gd name="connsiteY2" fmla="*/ 2881746 h 2881746"/>
              <a:gd name="connsiteX3" fmla="*/ 0 w 2881746"/>
              <a:gd name="connsiteY3" fmla="*/ 2881746 h 2881746"/>
            </a:gdLst>
            <a:ahLst/>
            <a:cxnLst>
              <a:cxn ang="0">
                <a:pos x="connsiteX0" y="connsiteY0"/>
              </a:cxn>
              <a:cxn ang="0">
                <a:pos x="connsiteX1" y="connsiteY1"/>
              </a:cxn>
              <a:cxn ang="0">
                <a:pos x="connsiteX2" y="connsiteY2"/>
              </a:cxn>
              <a:cxn ang="0">
                <a:pos x="connsiteX3" y="connsiteY3"/>
              </a:cxn>
            </a:cxnLst>
            <a:rect l="l" t="t" r="r" b="b"/>
            <a:pathLst>
              <a:path w="2881746" h="2881746">
                <a:moveTo>
                  <a:pt x="0" y="0"/>
                </a:moveTo>
                <a:lnTo>
                  <a:pt x="2881746" y="0"/>
                </a:lnTo>
                <a:lnTo>
                  <a:pt x="2881746" y="2881746"/>
                </a:lnTo>
                <a:lnTo>
                  <a:pt x="0" y="2881746"/>
                </a:ln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03400576-D8EB-450D-B217-99DB7AEF8740}"/>
              </a:ext>
            </a:extLst>
          </p:cNvPr>
          <p:cNvSpPr>
            <a:spLocks noGrp="1"/>
          </p:cNvSpPr>
          <p:nvPr>
            <p:ph type="pic" sz="quarter" idx="11"/>
          </p:nvPr>
        </p:nvSpPr>
        <p:spPr>
          <a:xfrm>
            <a:off x="7924800" y="2992582"/>
            <a:ext cx="2881746" cy="2881746"/>
          </a:xfrm>
          <a:custGeom>
            <a:avLst/>
            <a:gdLst>
              <a:gd name="connsiteX0" fmla="*/ 0 w 2881746"/>
              <a:gd name="connsiteY0" fmla="*/ 0 h 2881746"/>
              <a:gd name="connsiteX1" fmla="*/ 2881746 w 2881746"/>
              <a:gd name="connsiteY1" fmla="*/ 0 h 2881746"/>
              <a:gd name="connsiteX2" fmla="*/ 2881746 w 2881746"/>
              <a:gd name="connsiteY2" fmla="*/ 2881746 h 2881746"/>
              <a:gd name="connsiteX3" fmla="*/ 0 w 2881746"/>
              <a:gd name="connsiteY3" fmla="*/ 2881746 h 2881746"/>
            </a:gdLst>
            <a:ahLst/>
            <a:cxnLst>
              <a:cxn ang="0">
                <a:pos x="connsiteX0" y="connsiteY0"/>
              </a:cxn>
              <a:cxn ang="0">
                <a:pos x="connsiteX1" y="connsiteY1"/>
              </a:cxn>
              <a:cxn ang="0">
                <a:pos x="connsiteX2" y="connsiteY2"/>
              </a:cxn>
              <a:cxn ang="0">
                <a:pos x="connsiteX3" y="connsiteY3"/>
              </a:cxn>
            </a:cxnLst>
            <a:rect l="l" t="t" r="r" b="b"/>
            <a:pathLst>
              <a:path w="2881746" h="2881746">
                <a:moveTo>
                  <a:pt x="0" y="0"/>
                </a:moveTo>
                <a:lnTo>
                  <a:pt x="2881746" y="0"/>
                </a:lnTo>
                <a:lnTo>
                  <a:pt x="2881746" y="2881746"/>
                </a:lnTo>
                <a:lnTo>
                  <a:pt x="0" y="2881746"/>
                </a:lnTo>
                <a:close/>
              </a:path>
            </a:pathLst>
          </a:custGeom>
        </p:spPr>
        <p:txBody>
          <a:bodyPr wrap="square">
            <a:noAutofit/>
          </a:bodyPr>
          <a:lstStyle/>
          <a:p>
            <a:endParaRPr lang="en-US"/>
          </a:p>
        </p:txBody>
      </p:sp>
    </p:spTree>
    <p:extLst>
      <p:ext uri="{BB962C8B-B14F-4D97-AF65-F5344CB8AC3E}">
        <p14:creationId xmlns:p14="http://schemas.microsoft.com/office/powerpoint/2010/main" val="692141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D187CF8-A803-47CB-99E4-59A981E747E9}"/>
              </a:ext>
            </a:extLst>
          </p:cNvPr>
          <p:cNvSpPr>
            <a:spLocks noGrp="1"/>
          </p:cNvSpPr>
          <p:nvPr>
            <p:ph type="pic" sz="quarter" idx="10"/>
          </p:nvPr>
        </p:nvSpPr>
        <p:spPr>
          <a:xfrm>
            <a:off x="0" y="678873"/>
            <a:ext cx="12192000" cy="3629602"/>
          </a:xfrm>
          <a:custGeom>
            <a:avLst/>
            <a:gdLst>
              <a:gd name="connsiteX0" fmla="*/ 0 w 12192000"/>
              <a:gd name="connsiteY0" fmla="*/ 0 h 3629602"/>
              <a:gd name="connsiteX1" fmla="*/ 12192000 w 12192000"/>
              <a:gd name="connsiteY1" fmla="*/ 0 h 3629602"/>
              <a:gd name="connsiteX2" fmla="*/ 12192000 w 12192000"/>
              <a:gd name="connsiteY2" fmla="*/ 3629602 h 3629602"/>
              <a:gd name="connsiteX3" fmla="*/ 0 w 12192000"/>
              <a:gd name="connsiteY3" fmla="*/ 3629602 h 3629602"/>
            </a:gdLst>
            <a:ahLst/>
            <a:cxnLst>
              <a:cxn ang="0">
                <a:pos x="connsiteX0" y="connsiteY0"/>
              </a:cxn>
              <a:cxn ang="0">
                <a:pos x="connsiteX1" y="connsiteY1"/>
              </a:cxn>
              <a:cxn ang="0">
                <a:pos x="connsiteX2" y="connsiteY2"/>
              </a:cxn>
              <a:cxn ang="0">
                <a:pos x="connsiteX3" y="connsiteY3"/>
              </a:cxn>
            </a:cxnLst>
            <a:rect l="l" t="t" r="r" b="b"/>
            <a:pathLst>
              <a:path w="12192000" h="3629602">
                <a:moveTo>
                  <a:pt x="0" y="0"/>
                </a:moveTo>
                <a:lnTo>
                  <a:pt x="12192000" y="0"/>
                </a:lnTo>
                <a:lnTo>
                  <a:pt x="12192000" y="3629602"/>
                </a:lnTo>
                <a:lnTo>
                  <a:pt x="0" y="3629602"/>
                </a:ln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CFCBA5BA-1B8F-459D-A994-8F1C6F65E1FB}"/>
              </a:ext>
            </a:extLst>
          </p:cNvPr>
          <p:cNvSpPr>
            <a:spLocks noGrp="1"/>
          </p:cNvSpPr>
          <p:nvPr>
            <p:ph type="pic" sz="quarter" idx="11"/>
          </p:nvPr>
        </p:nvSpPr>
        <p:spPr>
          <a:xfrm>
            <a:off x="6096000" y="3671456"/>
            <a:ext cx="3144982" cy="3186545"/>
          </a:xfrm>
          <a:custGeom>
            <a:avLst/>
            <a:gdLst>
              <a:gd name="connsiteX0" fmla="*/ 0 w 3144982"/>
              <a:gd name="connsiteY0" fmla="*/ 0 h 3186545"/>
              <a:gd name="connsiteX1" fmla="*/ 3144982 w 3144982"/>
              <a:gd name="connsiteY1" fmla="*/ 0 h 3186545"/>
              <a:gd name="connsiteX2" fmla="*/ 3144982 w 3144982"/>
              <a:gd name="connsiteY2" fmla="*/ 3186545 h 3186545"/>
              <a:gd name="connsiteX3" fmla="*/ 0 w 3144982"/>
              <a:gd name="connsiteY3" fmla="*/ 3186545 h 3186545"/>
            </a:gdLst>
            <a:ahLst/>
            <a:cxnLst>
              <a:cxn ang="0">
                <a:pos x="connsiteX0" y="connsiteY0"/>
              </a:cxn>
              <a:cxn ang="0">
                <a:pos x="connsiteX1" y="connsiteY1"/>
              </a:cxn>
              <a:cxn ang="0">
                <a:pos x="connsiteX2" y="connsiteY2"/>
              </a:cxn>
              <a:cxn ang="0">
                <a:pos x="connsiteX3" y="connsiteY3"/>
              </a:cxn>
            </a:cxnLst>
            <a:rect l="l" t="t" r="r" b="b"/>
            <a:pathLst>
              <a:path w="3144982" h="3186545">
                <a:moveTo>
                  <a:pt x="0" y="0"/>
                </a:moveTo>
                <a:lnTo>
                  <a:pt x="3144982" y="0"/>
                </a:lnTo>
                <a:lnTo>
                  <a:pt x="3144982" y="3186545"/>
                </a:lnTo>
                <a:lnTo>
                  <a:pt x="0" y="3186545"/>
                </a:lnTo>
                <a:close/>
              </a:path>
            </a:pathLst>
          </a:custGeom>
        </p:spPr>
        <p:txBody>
          <a:bodyPr wrap="square">
            <a:noAutofit/>
          </a:bodyPr>
          <a:lstStyle/>
          <a:p>
            <a:endParaRPr lang="en-US"/>
          </a:p>
        </p:txBody>
      </p:sp>
    </p:spTree>
    <p:extLst>
      <p:ext uri="{BB962C8B-B14F-4D97-AF65-F5344CB8AC3E}">
        <p14:creationId xmlns:p14="http://schemas.microsoft.com/office/powerpoint/2010/main" val="42765817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0D0F0FC-A824-49E3-80C9-E850D86A2D42}"/>
              </a:ext>
            </a:extLst>
          </p:cNvPr>
          <p:cNvSpPr>
            <a:spLocks noGrp="1"/>
          </p:cNvSpPr>
          <p:nvPr>
            <p:ph type="pic" sz="quarter" idx="10"/>
          </p:nvPr>
        </p:nvSpPr>
        <p:spPr>
          <a:xfrm>
            <a:off x="3837710" y="1170709"/>
            <a:ext cx="4516581" cy="4516581"/>
          </a:xfrm>
          <a:custGeom>
            <a:avLst/>
            <a:gdLst>
              <a:gd name="connsiteX0" fmla="*/ 0 w 4516581"/>
              <a:gd name="connsiteY0" fmla="*/ 0 h 4516581"/>
              <a:gd name="connsiteX1" fmla="*/ 4516581 w 4516581"/>
              <a:gd name="connsiteY1" fmla="*/ 0 h 4516581"/>
              <a:gd name="connsiteX2" fmla="*/ 4516581 w 4516581"/>
              <a:gd name="connsiteY2" fmla="*/ 4516581 h 4516581"/>
              <a:gd name="connsiteX3" fmla="*/ 0 w 4516581"/>
              <a:gd name="connsiteY3" fmla="*/ 4516581 h 4516581"/>
            </a:gdLst>
            <a:ahLst/>
            <a:cxnLst>
              <a:cxn ang="0">
                <a:pos x="connsiteX0" y="connsiteY0"/>
              </a:cxn>
              <a:cxn ang="0">
                <a:pos x="connsiteX1" y="connsiteY1"/>
              </a:cxn>
              <a:cxn ang="0">
                <a:pos x="connsiteX2" y="connsiteY2"/>
              </a:cxn>
              <a:cxn ang="0">
                <a:pos x="connsiteX3" y="connsiteY3"/>
              </a:cxn>
            </a:cxnLst>
            <a:rect l="l" t="t" r="r" b="b"/>
            <a:pathLst>
              <a:path w="4516581" h="4516581">
                <a:moveTo>
                  <a:pt x="0" y="0"/>
                </a:moveTo>
                <a:lnTo>
                  <a:pt x="4516581" y="0"/>
                </a:lnTo>
                <a:lnTo>
                  <a:pt x="4516581" y="4516581"/>
                </a:lnTo>
                <a:lnTo>
                  <a:pt x="0" y="4516581"/>
                </a:lnTo>
                <a:close/>
              </a:path>
            </a:pathLst>
          </a:custGeom>
        </p:spPr>
        <p:txBody>
          <a:bodyPr wrap="square">
            <a:noAutofit/>
          </a:bodyPr>
          <a:lstStyle/>
          <a:p>
            <a:endParaRPr lang="en-US"/>
          </a:p>
        </p:txBody>
      </p:sp>
    </p:spTree>
    <p:extLst>
      <p:ext uri="{BB962C8B-B14F-4D97-AF65-F5344CB8AC3E}">
        <p14:creationId xmlns:p14="http://schemas.microsoft.com/office/powerpoint/2010/main" val="37568490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9099C05-F391-49E3-87AF-7E081BDEF0C5}"/>
              </a:ext>
            </a:extLst>
          </p:cNvPr>
          <p:cNvSpPr>
            <a:spLocks noGrp="1"/>
          </p:cNvSpPr>
          <p:nvPr>
            <p:ph type="pic" sz="quarter" idx="10"/>
          </p:nvPr>
        </p:nvSpPr>
        <p:spPr>
          <a:xfrm>
            <a:off x="0" y="1108364"/>
            <a:ext cx="7716982" cy="5749636"/>
          </a:xfrm>
          <a:custGeom>
            <a:avLst/>
            <a:gdLst>
              <a:gd name="connsiteX0" fmla="*/ 0 w 7716982"/>
              <a:gd name="connsiteY0" fmla="*/ 0 h 5749636"/>
              <a:gd name="connsiteX1" fmla="*/ 7716982 w 7716982"/>
              <a:gd name="connsiteY1" fmla="*/ 0 h 5749636"/>
              <a:gd name="connsiteX2" fmla="*/ 7716982 w 7716982"/>
              <a:gd name="connsiteY2" fmla="*/ 5749636 h 5749636"/>
              <a:gd name="connsiteX3" fmla="*/ 0 w 7716982"/>
              <a:gd name="connsiteY3" fmla="*/ 5749636 h 5749636"/>
            </a:gdLst>
            <a:ahLst/>
            <a:cxnLst>
              <a:cxn ang="0">
                <a:pos x="connsiteX0" y="connsiteY0"/>
              </a:cxn>
              <a:cxn ang="0">
                <a:pos x="connsiteX1" y="connsiteY1"/>
              </a:cxn>
              <a:cxn ang="0">
                <a:pos x="connsiteX2" y="connsiteY2"/>
              </a:cxn>
              <a:cxn ang="0">
                <a:pos x="connsiteX3" y="connsiteY3"/>
              </a:cxn>
            </a:cxnLst>
            <a:rect l="l" t="t" r="r" b="b"/>
            <a:pathLst>
              <a:path w="7716982" h="5749636">
                <a:moveTo>
                  <a:pt x="0" y="0"/>
                </a:moveTo>
                <a:lnTo>
                  <a:pt x="7716982" y="0"/>
                </a:lnTo>
                <a:lnTo>
                  <a:pt x="7716982" y="5749636"/>
                </a:lnTo>
                <a:lnTo>
                  <a:pt x="0" y="5749636"/>
                </a:lnTo>
                <a:close/>
              </a:path>
            </a:pathLst>
          </a:custGeom>
        </p:spPr>
        <p:txBody>
          <a:bodyPr wrap="square">
            <a:noAutofit/>
          </a:bodyPr>
          <a:lstStyle/>
          <a:p>
            <a:endParaRPr lang="en-US"/>
          </a:p>
        </p:txBody>
      </p:sp>
    </p:spTree>
    <p:extLst>
      <p:ext uri="{BB962C8B-B14F-4D97-AF65-F5344CB8AC3E}">
        <p14:creationId xmlns:p14="http://schemas.microsoft.com/office/powerpoint/2010/main" val="34160636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01DCDCC-7C5E-4E33-9F6F-CE92779A4672}"/>
              </a:ext>
            </a:extLst>
          </p:cNvPr>
          <p:cNvSpPr>
            <a:spLocks noGrp="1"/>
          </p:cNvSpPr>
          <p:nvPr>
            <p:ph type="pic" sz="quarter" idx="10"/>
          </p:nvPr>
        </p:nvSpPr>
        <p:spPr>
          <a:xfrm>
            <a:off x="3823856" y="0"/>
            <a:ext cx="8368145" cy="5735782"/>
          </a:xfrm>
          <a:custGeom>
            <a:avLst/>
            <a:gdLst>
              <a:gd name="connsiteX0" fmla="*/ 0 w 8368145"/>
              <a:gd name="connsiteY0" fmla="*/ 0 h 5735782"/>
              <a:gd name="connsiteX1" fmla="*/ 8368145 w 8368145"/>
              <a:gd name="connsiteY1" fmla="*/ 0 h 5735782"/>
              <a:gd name="connsiteX2" fmla="*/ 8368145 w 8368145"/>
              <a:gd name="connsiteY2" fmla="*/ 5735782 h 5735782"/>
              <a:gd name="connsiteX3" fmla="*/ 0 w 8368145"/>
              <a:gd name="connsiteY3" fmla="*/ 5735782 h 5735782"/>
            </a:gdLst>
            <a:ahLst/>
            <a:cxnLst>
              <a:cxn ang="0">
                <a:pos x="connsiteX0" y="connsiteY0"/>
              </a:cxn>
              <a:cxn ang="0">
                <a:pos x="connsiteX1" y="connsiteY1"/>
              </a:cxn>
              <a:cxn ang="0">
                <a:pos x="connsiteX2" y="connsiteY2"/>
              </a:cxn>
              <a:cxn ang="0">
                <a:pos x="connsiteX3" y="connsiteY3"/>
              </a:cxn>
            </a:cxnLst>
            <a:rect l="l" t="t" r="r" b="b"/>
            <a:pathLst>
              <a:path w="8368145" h="5735782">
                <a:moveTo>
                  <a:pt x="0" y="0"/>
                </a:moveTo>
                <a:lnTo>
                  <a:pt x="8368145" y="0"/>
                </a:lnTo>
                <a:lnTo>
                  <a:pt x="8368145" y="5735782"/>
                </a:lnTo>
                <a:lnTo>
                  <a:pt x="0" y="5735782"/>
                </a:lnTo>
                <a:close/>
              </a:path>
            </a:pathLst>
          </a:custGeom>
        </p:spPr>
        <p:txBody>
          <a:bodyPr wrap="square">
            <a:noAutofit/>
          </a:bodyPr>
          <a:lstStyle/>
          <a:p>
            <a:endParaRPr lang="en-US"/>
          </a:p>
        </p:txBody>
      </p:sp>
      <p:sp>
        <p:nvSpPr>
          <p:cNvPr id="14" name="Picture Placeholder 13">
            <a:extLst>
              <a:ext uri="{FF2B5EF4-FFF2-40B4-BE49-F238E27FC236}">
                <a16:creationId xmlns:a16="http://schemas.microsoft.com/office/drawing/2014/main" id="{BE75110C-27B1-416F-9AAD-EBE4088D34C1}"/>
              </a:ext>
            </a:extLst>
          </p:cNvPr>
          <p:cNvSpPr>
            <a:spLocks noGrp="1"/>
          </p:cNvSpPr>
          <p:nvPr>
            <p:ph type="pic" sz="quarter" idx="11"/>
          </p:nvPr>
        </p:nvSpPr>
        <p:spPr>
          <a:xfrm>
            <a:off x="5888183" y="4128656"/>
            <a:ext cx="2729345" cy="2729345"/>
          </a:xfrm>
          <a:custGeom>
            <a:avLst/>
            <a:gdLst>
              <a:gd name="connsiteX0" fmla="*/ 0 w 2729345"/>
              <a:gd name="connsiteY0" fmla="*/ 0 h 2729345"/>
              <a:gd name="connsiteX1" fmla="*/ 2729345 w 2729345"/>
              <a:gd name="connsiteY1" fmla="*/ 0 h 2729345"/>
              <a:gd name="connsiteX2" fmla="*/ 2729345 w 2729345"/>
              <a:gd name="connsiteY2" fmla="*/ 2729345 h 2729345"/>
              <a:gd name="connsiteX3" fmla="*/ 0 w 2729345"/>
              <a:gd name="connsiteY3" fmla="*/ 2729345 h 2729345"/>
            </a:gdLst>
            <a:ahLst/>
            <a:cxnLst>
              <a:cxn ang="0">
                <a:pos x="connsiteX0" y="connsiteY0"/>
              </a:cxn>
              <a:cxn ang="0">
                <a:pos x="connsiteX1" y="connsiteY1"/>
              </a:cxn>
              <a:cxn ang="0">
                <a:pos x="connsiteX2" y="connsiteY2"/>
              </a:cxn>
              <a:cxn ang="0">
                <a:pos x="connsiteX3" y="connsiteY3"/>
              </a:cxn>
            </a:cxnLst>
            <a:rect l="l" t="t" r="r" b="b"/>
            <a:pathLst>
              <a:path w="2729345" h="2729345">
                <a:moveTo>
                  <a:pt x="0" y="0"/>
                </a:moveTo>
                <a:lnTo>
                  <a:pt x="2729345" y="0"/>
                </a:lnTo>
                <a:lnTo>
                  <a:pt x="2729345" y="2729345"/>
                </a:lnTo>
                <a:lnTo>
                  <a:pt x="0" y="2729345"/>
                </a:lnTo>
                <a:close/>
              </a:path>
            </a:pathLst>
          </a:custGeom>
        </p:spPr>
        <p:txBody>
          <a:bodyPr wrap="square">
            <a:noAutofit/>
          </a:bodyPr>
          <a:lstStyle/>
          <a:p>
            <a:endParaRPr lang="en-US"/>
          </a:p>
        </p:txBody>
      </p:sp>
      <p:sp>
        <p:nvSpPr>
          <p:cNvPr id="17" name="Picture Placeholder 16">
            <a:extLst>
              <a:ext uri="{FF2B5EF4-FFF2-40B4-BE49-F238E27FC236}">
                <a16:creationId xmlns:a16="http://schemas.microsoft.com/office/drawing/2014/main" id="{21DAB456-5687-4796-9794-1D6BC17A8D84}"/>
              </a:ext>
            </a:extLst>
          </p:cNvPr>
          <p:cNvSpPr>
            <a:spLocks noGrp="1"/>
          </p:cNvSpPr>
          <p:nvPr>
            <p:ph type="pic" sz="quarter" idx="12"/>
          </p:nvPr>
        </p:nvSpPr>
        <p:spPr>
          <a:xfrm>
            <a:off x="9074729" y="4128656"/>
            <a:ext cx="2729345" cy="2729345"/>
          </a:xfrm>
          <a:custGeom>
            <a:avLst/>
            <a:gdLst>
              <a:gd name="connsiteX0" fmla="*/ 0 w 2729345"/>
              <a:gd name="connsiteY0" fmla="*/ 0 h 2729345"/>
              <a:gd name="connsiteX1" fmla="*/ 2729345 w 2729345"/>
              <a:gd name="connsiteY1" fmla="*/ 0 h 2729345"/>
              <a:gd name="connsiteX2" fmla="*/ 2729345 w 2729345"/>
              <a:gd name="connsiteY2" fmla="*/ 2729345 h 2729345"/>
              <a:gd name="connsiteX3" fmla="*/ 0 w 2729345"/>
              <a:gd name="connsiteY3" fmla="*/ 2729345 h 2729345"/>
            </a:gdLst>
            <a:ahLst/>
            <a:cxnLst>
              <a:cxn ang="0">
                <a:pos x="connsiteX0" y="connsiteY0"/>
              </a:cxn>
              <a:cxn ang="0">
                <a:pos x="connsiteX1" y="connsiteY1"/>
              </a:cxn>
              <a:cxn ang="0">
                <a:pos x="connsiteX2" y="connsiteY2"/>
              </a:cxn>
              <a:cxn ang="0">
                <a:pos x="connsiteX3" y="connsiteY3"/>
              </a:cxn>
            </a:cxnLst>
            <a:rect l="l" t="t" r="r" b="b"/>
            <a:pathLst>
              <a:path w="2729345" h="2729345">
                <a:moveTo>
                  <a:pt x="0" y="0"/>
                </a:moveTo>
                <a:lnTo>
                  <a:pt x="2729345" y="0"/>
                </a:lnTo>
                <a:lnTo>
                  <a:pt x="2729345" y="2729345"/>
                </a:lnTo>
                <a:lnTo>
                  <a:pt x="0" y="2729345"/>
                </a:lnTo>
                <a:close/>
              </a:path>
            </a:pathLst>
          </a:custGeom>
        </p:spPr>
        <p:txBody>
          <a:bodyPr wrap="square">
            <a:noAutofit/>
          </a:bodyPr>
          <a:lstStyle/>
          <a:p>
            <a:endParaRPr lang="en-US"/>
          </a:p>
        </p:txBody>
      </p:sp>
    </p:spTree>
    <p:extLst>
      <p:ext uri="{BB962C8B-B14F-4D97-AF65-F5344CB8AC3E}">
        <p14:creationId xmlns:p14="http://schemas.microsoft.com/office/powerpoint/2010/main" val="17284472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918A331-1D3B-45C1-A0A1-7C39C86C2F7C}"/>
              </a:ext>
            </a:extLst>
          </p:cNvPr>
          <p:cNvSpPr>
            <a:spLocks noGrp="1"/>
          </p:cNvSpPr>
          <p:nvPr>
            <p:ph type="pic" sz="quarter" idx="10"/>
          </p:nvPr>
        </p:nvSpPr>
        <p:spPr>
          <a:xfrm>
            <a:off x="4405745" y="2410691"/>
            <a:ext cx="3061855" cy="2230582"/>
          </a:xfrm>
          <a:custGeom>
            <a:avLst/>
            <a:gdLst>
              <a:gd name="connsiteX0" fmla="*/ 0 w 3061855"/>
              <a:gd name="connsiteY0" fmla="*/ 0 h 2230582"/>
              <a:gd name="connsiteX1" fmla="*/ 3061855 w 3061855"/>
              <a:gd name="connsiteY1" fmla="*/ 0 h 2230582"/>
              <a:gd name="connsiteX2" fmla="*/ 3061855 w 3061855"/>
              <a:gd name="connsiteY2" fmla="*/ 2230582 h 2230582"/>
              <a:gd name="connsiteX3" fmla="*/ 0 w 3061855"/>
              <a:gd name="connsiteY3" fmla="*/ 2230582 h 2230582"/>
            </a:gdLst>
            <a:ahLst/>
            <a:cxnLst>
              <a:cxn ang="0">
                <a:pos x="connsiteX0" y="connsiteY0"/>
              </a:cxn>
              <a:cxn ang="0">
                <a:pos x="connsiteX1" y="connsiteY1"/>
              </a:cxn>
              <a:cxn ang="0">
                <a:pos x="connsiteX2" y="connsiteY2"/>
              </a:cxn>
              <a:cxn ang="0">
                <a:pos x="connsiteX3" y="connsiteY3"/>
              </a:cxn>
            </a:cxnLst>
            <a:rect l="l" t="t" r="r" b="b"/>
            <a:pathLst>
              <a:path w="3061855" h="2230582">
                <a:moveTo>
                  <a:pt x="0" y="0"/>
                </a:moveTo>
                <a:lnTo>
                  <a:pt x="3061855" y="0"/>
                </a:lnTo>
                <a:lnTo>
                  <a:pt x="3061855" y="2230582"/>
                </a:lnTo>
                <a:lnTo>
                  <a:pt x="0" y="2230582"/>
                </a:lnTo>
                <a:close/>
              </a:path>
            </a:pathLst>
          </a:custGeom>
        </p:spPr>
        <p:txBody>
          <a:bodyPr wrap="square">
            <a:noAutofit/>
          </a:bodyPr>
          <a:lstStyle/>
          <a:p>
            <a:endParaRPr lang="en-US"/>
          </a:p>
        </p:txBody>
      </p:sp>
      <p:sp>
        <p:nvSpPr>
          <p:cNvPr id="14" name="Picture Placeholder 13">
            <a:extLst>
              <a:ext uri="{FF2B5EF4-FFF2-40B4-BE49-F238E27FC236}">
                <a16:creationId xmlns:a16="http://schemas.microsoft.com/office/drawing/2014/main" id="{163AF586-6D30-43B3-A35E-BF33223E5D0A}"/>
              </a:ext>
            </a:extLst>
          </p:cNvPr>
          <p:cNvSpPr>
            <a:spLocks noGrp="1"/>
          </p:cNvSpPr>
          <p:nvPr>
            <p:ph type="pic" sz="quarter" idx="11"/>
          </p:nvPr>
        </p:nvSpPr>
        <p:spPr>
          <a:xfrm>
            <a:off x="7606147" y="2410691"/>
            <a:ext cx="3061855" cy="2230582"/>
          </a:xfrm>
          <a:custGeom>
            <a:avLst/>
            <a:gdLst>
              <a:gd name="connsiteX0" fmla="*/ 0 w 3061855"/>
              <a:gd name="connsiteY0" fmla="*/ 0 h 2230582"/>
              <a:gd name="connsiteX1" fmla="*/ 3061855 w 3061855"/>
              <a:gd name="connsiteY1" fmla="*/ 0 h 2230582"/>
              <a:gd name="connsiteX2" fmla="*/ 3061855 w 3061855"/>
              <a:gd name="connsiteY2" fmla="*/ 2230582 h 2230582"/>
              <a:gd name="connsiteX3" fmla="*/ 0 w 3061855"/>
              <a:gd name="connsiteY3" fmla="*/ 2230582 h 2230582"/>
            </a:gdLst>
            <a:ahLst/>
            <a:cxnLst>
              <a:cxn ang="0">
                <a:pos x="connsiteX0" y="connsiteY0"/>
              </a:cxn>
              <a:cxn ang="0">
                <a:pos x="connsiteX1" y="connsiteY1"/>
              </a:cxn>
              <a:cxn ang="0">
                <a:pos x="connsiteX2" y="connsiteY2"/>
              </a:cxn>
              <a:cxn ang="0">
                <a:pos x="connsiteX3" y="connsiteY3"/>
              </a:cxn>
            </a:cxnLst>
            <a:rect l="l" t="t" r="r" b="b"/>
            <a:pathLst>
              <a:path w="3061855" h="2230582">
                <a:moveTo>
                  <a:pt x="0" y="0"/>
                </a:moveTo>
                <a:lnTo>
                  <a:pt x="3061855" y="0"/>
                </a:lnTo>
                <a:lnTo>
                  <a:pt x="3061855" y="2230582"/>
                </a:lnTo>
                <a:lnTo>
                  <a:pt x="0" y="2230582"/>
                </a:lnTo>
                <a:close/>
              </a:path>
            </a:pathLst>
          </a:custGeom>
        </p:spPr>
        <p:txBody>
          <a:bodyPr wrap="square">
            <a:noAutofit/>
          </a:bodyPr>
          <a:lstStyle/>
          <a:p>
            <a:endParaRPr lang="en-US"/>
          </a:p>
        </p:txBody>
      </p:sp>
      <p:sp>
        <p:nvSpPr>
          <p:cNvPr id="17" name="Picture Placeholder 16">
            <a:extLst>
              <a:ext uri="{FF2B5EF4-FFF2-40B4-BE49-F238E27FC236}">
                <a16:creationId xmlns:a16="http://schemas.microsoft.com/office/drawing/2014/main" id="{FB52933C-DD32-4C14-971F-0E689065D4B4}"/>
              </a:ext>
            </a:extLst>
          </p:cNvPr>
          <p:cNvSpPr>
            <a:spLocks noGrp="1"/>
          </p:cNvSpPr>
          <p:nvPr>
            <p:ph type="pic" sz="quarter" idx="12"/>
          </p:nvPr>
        </p:nvSpPr>
        <p:spPr>
          <a:xfrm>
            <a:off x="10806548" y="2410691"/>
            <a:ext cx="1385453" cy="2230582"/>
          </a:xfrm>
          <a:custGeom>
            <a:avLst/>
            <a:gdLst>
              <a:gd name="connsiteX0" fmla="*/ 0 w 1385453"/>
              <a:gd name="connsiteY0" fmla="*/ 0 h 2230582"/>
              <a:gd name="connsiteX1" fmla="*/ 1385453 w 1385453"/>
              <a:gd name="connsiteY1" fmla="*/ 0 h 2230582"/>
              <a:gd name="connsiteX2" fmla="*/ 1385453 w 1385453"/>
              <a:gd name="connsiteY2" fmla="*/ 2230582 h 2230582"/>
              <a:gd name="connsiteX3" fmla="*/ 0 w 1385453"/>
              <a:gd name="connsiteY3" fmla="*/ 2230582 h 2230582"/>
            </a:gdLst>
            <a:ahLst/>
            <a:cxnLst>
              <a:cxn ang="0">
                <a:pos x="connsiteX0" y="connsiteY0"/>
              </a:cxn>
              <a:cxn ang="0">
                <a:pos x="connsiteX1" y="connsiteY1"/>
              </a:cxn>
              <a:cxn ang="0">
                <a:pos x="connsiteX2" y="connsiteY2"/>
              </a:cxn>
              <a:cxn ang="0">
                <a:pos x="connsiteX3" y="connsiteY3"/>
              </a:cxn>
            </a:cxnLst>
            <a:rect l="l" t="t" r="r" b="b"/>
            <a:pathLst>
              <a:path w="1385453" h="2230582">
                <a:moveTo>
                  <a:pt x="0" y="0"/>
                </a:moveTo>
                <a:lnTo>
                  <a:pt x="1385453" y="0"/>
                </a:lnTo>
                <a:lnTo>
                  <a:pt x="1385453" y="2230582"/>
                </a:lnTo>
                <a:lnTo>
                  <a:pt x="0" y="2230582"/>
                </a:lnTo>
                <a:close/>
              </a:path>
            </a:pathLst>
          </a:custGeom>
        </p:spPr>
        <p:txBody>
          <a:bodyPr wrap="square">
            <a:noAutofit/>
          </a:bodyPr>
          <a:lstStyle/>
          <a:p>
            <a:endParaRPr lang="en-US"/>
          </a:p>
        </p:txBody>
      </p:sp>
    </p:spTree>
    <p:extLst>
      <p:ext uri="{BB962C8B-B14F-4D97-AF65-F5344CB8AC3E}">
        <p14:creationId xmlns:p14="http://schemas.microsoft.com/office/powerpoint/2010/main" val="232904854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4EC9140C-0BFC-454D-ADB8-34F3A0FEB88D}"/>
              </a:ext>
            </a:extLst>
          </p:cNvPr>
          <p:cNvSpPr>
            <a:spLocks noGrp="1"/>
          </p:cNvSpPr>
          <p:nvPr>
            <p:ph type="pic" sz="quarter" idx="10"/>
          </p:nvPr>
        </p:nvSpPr>
        <p:spPr>
          <a:xfrm>
            <a:off x="1274619" y="678873"/>
            <a:ext cx="3477491" cy="5472545"/>
          </a:xfrm>
          <a:custGeom>
            <a:avLst/>
            <a:gdLst>
              <a:gd name="connsiteX0" fmla="*/ 0 w 3477491"/>
              <a:gd name="connsiteY0" fmla="*/ 0 h 5472545"/>
              <a:gd name="connsiteX1" fmla="*/ 3477491 w 3477491"/>
              <a:gd name="connsiteY1" fmla="*/ 0 h 5472545"/>
              <a:gd name="connsiteX2" fmla="*/ 3477491 w 3477491"/>
              <a:gd name="connsiteY2" fmla="*/ 5472545 h 5472545"/>
              <a:gd name="connsiteX3" fmla="*/ 0 w 3477491"/>
              <a:gd name="connsiteY3" fmla="*/ 5472545 h 5472545"/>
            </a:gdLst>
            <a:ahLst/>
            <a:cxnLst>
              <a:cxn ang="0">
                <a:pos x="connsiteX0" y="connsiteY0"/>
              </a:cxn>
              <a:cxn ang="0">
                <a:pos x="connsiteX1" y="connsiteY1"/>
              </a:cxn>
              <a:cxn ang="0">
                <a:pos x="connsiteX2" y="connsiteY2"/>
              </a:cxn>
              <a:cxn ang="0">
                <a:pos x="connsiteX3" y="connsiteY3"/>
              </a:cxn>
            </a:cxnLst>
            <a:rect l="l" t="t" r="r" b="b"/>
            <a:pathLst>
              <a:path w="3477491" h="5472545">
                <a:moveTo>
                  <a:pt x="0" y="0"/>
                </a:moveTo>
                <a:lnTo>
                  <a:pt x="3477491" y="0"/>
                </a:lnTo>
                <a:lnTo>
                  <a:pt x="3477491" y="5472545"/>
                </a:lnTo>
                <a:lnTo>
                  <a:pt x="0" y="5472545"/>
                </a:lnTo>
                <a:close/>
              </a:path>
            </a:pathLst>
          </a:custGeom>
        </p:spPr>
        <p:txBody>
          <a:bodyPr wrap="square">
            <a:noAutofit/>
          </a:bodyPr>
          <a:lstStyle/>
          <a:p>
            <a:endParaRPr lang="en-US"/>
          </a:p>
        </p:txBody>
      </p:sp>
    </p:spTree>
    <p:extLst>
      <p:ext uri="{BB962C8B-B14F-4D97-AF65-F5344CB8AC3E}">
        <p14:creationId xmlns:p14="http://schemas.microsoft.com/office/powerpoint/2010/main" val="9725258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90A0EDC-1C0A-4D1A-A2E3-42D7862823C3}"/>
              </a:ext>
            </a:extLst>
          </p:cNvPr>
          <p:cNvSpPr>
            <a:spLocks noGrp="1"/>
          </p:cNvSpPr>
          <p:nvPr>
            <p:ph type="pic" sz="quarter" idx="10"/>
          </p:nvPr>
        </p:nvSpPr>
        <p:spPr>
          <a:xfrm>
            <a:off x="1995056" y="0"/>
            <a:ext cx="5514109" cy="6858000"/>
          </a:xfrm>
          <a:custGeom>
            <a:avLst/>
            <a:gdLst>
              <a:gd name="connsiteX0" fmla="*/ 0 w 5514109"/>
              <a:gd name="connsiteY0" fmla="*/ 0 h 6858000"/>
              <a:gd name="connsiteX1" fmla="*/ 5514109 w 5514109"/>
              <a:gd name="connsiteY1" fmla="*/ 0 h 6858000"/>
              <a:gd name="connsiteX2" fmla="*/ 5514109 w 5514109"/>
              <a:gd name="connsiteY2" fmla="*/ 6858000 h 6858000"/>
              <a:gd name="connsiteX3" fmla="*/ 0 w 551410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514109" h="6858000">
                <a:moveTo>
                  <a:pt x="0" y="0"/>
                </a:moveTo>
                <a:lnTo>
                  <a:pt x="5514109" y="0"/>
                </a:lnTo>
                <a:lnTo>
                  <a:pt x="5514109"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26144498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F21FA2E-D4AA-487C-B34C-8C6DA2EE07F5}"/>
              </a:ext>
            </a:extLst>
          </p:cNvPr>
          <p:cNvSpPr>
            <a:spLocks noGrp="1"/>
          </p:cNvSpPr>
          <p:nvPr>
            <p:ph type="pic" sz="quarter" idx="10"/>
          </p:nvPr>
        </p:nvSpPr>
        <p:spPr>
          <a:xfrm>
            <a:off x="1177637" y="2937165"/>
            <a:ext cx="3879273" cy="3020291"/>
          </a:xfrm>
          <a:custGeom>
            <a:avLst/>
            <a:gdLst>
              <a:gd name="connsiteX0" fmla="*/ 0 w 3879273"/>
              <a:gd name="connsiteY0" fmla="*/ 0 h 3020291"/>
              <a:gd name="connsiteX1" fmla="*/ 3879273 w 3879273"/>
              <a:gd name="connsiteY1" fmla="*/ 0 h 3020291"/>
              <a:gd name="connsiteX2" fmla="*/ 3879273 w 3879273"/>
              <a:gd name="connsiteY2" fmla="*/ 3020291 h 3020291"/>
              <a:gd name="connsiteX3" fmla="*/ 0 w 3879273"/>
              <a:gd name="connsiteY3" fmla="*/ 3020291 h 3020291"/>
            </a:gdLst>
            <a:ahLst/>
            <a:cxnLst>
              <a:cxn ang="0">
                <a:pos x="connsiteX0" y="connsiteY0"/>
              </a:cxn>
              <a:cxn ang="0">
                <a:pos x="connsiteX1" y="connsiteY1"/>
              </a:cxn>
              <a:cxn ang="0">
                <a:pos x="connsiteX2" y="connsiteY2"/>
              </a:cxn>
              <a:cxn ang="0">
                <a:pos x="connsiteX3" y="connsiteY3"/>
              </a:cxn>
            </a:cxnLst>
            <a:rect l="l" t="t" r="r" b="b"/>
            <a:pathLst>
              <a:path w="3879273" h="3020291">
                <a:moveTo>
                  <a:pt x="0" y="0"/>
                </a:moveTo>
                <a:lnTo>
                  <a:pt x="3879273" y="0"/>
                </a:lnTo>
                <a:lnTo>
                  <a:pt x="3879273" y="3020291"/>
                </a:lnTo>
                <a:lnTo>
                  <a:pt x="0" y="3020291"/>
                </a:ln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44DFBA7C-307C-4B0D-B873-305A654D1C5C}"/>
              </a:ext>
            </a:extLst>
          </p:cNvPr>
          <p:cNvSpPr>
            <a:spLocks noGrp="1"/>
          </p:cNvSpPr>
          <p:nvPr>
            <p:ph type="pic" sz="quarter" idx="11"/>
          </p:nvPr>
        </p:nvSpPr>
        <p:spPr>
          <a:xfrm>
            <a:off x="5389419" y="2937165"/>
            <a:ext cx="2022764" cy="3020291"/>
          </a:xfrm>
          <a:custGeom>
            <a:avLst/>
            <a:gdLst>
              <a:gd name="connsiteX0" fmla="*/ 0 w 2022764"/>
              <a:gd name="connsiteY0" fmla="*/ 0 h 3020291"/>
              <a:gd name="connsiteX1" fmla="*/ 2022764 w 2022764"/>
              <a:gd name="connsiteY1" fmla="*/ 0 h 3020291"/>
              <a:gd name="connsiteX2" fmla="*/ 2022764 w 2022764"/>
              <a:gd name="connsiteY2" fmla="*/ 3020291 h 3020291"/>
              <a:gd name="connsiteX3" fmla="*/ 0 w 2022764"/>
              <a:gd name="connsiteY3" fmla="*/ 3020291 h 3020291"/>
            </a:gdLst>
            <a:ahLst/>
            <a:cxnLst>
              <a:cxn ang="0">
                <a:pos x="connsiteX0" y="connsiteY0"/>
              </a:cxn>
              <a:cxn ang="0">
                <a:pos x="connsiteX1" y="connsiteY1"/>
              </a:cxn>
              <a:cxn ang="0">
                <a:pos x="connsiteX2" y="connsiteY2"/>
              </a:cxn>
              <a:cxn ang="0">
                <a:pos x="connsiteX3" y="connsiteY3"/>
              </a:cxn>
            </a:cxnLst>
            <a:rect l="l" t="t" r="r" b="b"/>
            <a:pathLst>
              <a:path w="2022764" h="3020291">
                <a:moveTo>
                  <a:pt x="0" y="0"/>
                </a:moveTo>
                <a:lnTo>
                  <a:pt x="2022764" y="0"/>
                </a:lnTo>
                <a:lnTo>
                  <a:pt x="2022764" y="3020291"/>
                </a:lnTo>
                <a:lnTo>
                  <a:pt x="0" y="3020291"/>
                </a:lnTo>
                <a:close/>
              </a:path>
            </a:pathLst>
          </a:custGeom>
        </p:spPr>
        <p:txBody>
          <a:bodyPr wrap="square">
            <a:noAutofit/>
          </a:bodyPr>
          <a:lstStyle/>
          <a:p>
            <a:endParaRPr lang="en-US"/>
          </a:p>
        </p:txBody>
      </p:sp>
    </p:spTree>
    <p:extLst>
      <p:ext uri="{BB962C8B-B14F-4D97-AF65-F5344CB8AC3E}">
        <p14:creationId xmlns:p14="http://schemas.microsoft.com/office/powerpoint/2010/main" val="179723055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9DCCA5C-1772-4FF3-AED5-6CDC210ED735}"/>
              </a:ext>
            </a:extLst>
          </p:cNvPr>
          <p:cNvSpPr>
            <a:spLocks noGrp="1"/>
          </p:cNvSpPr>
          <p:nvPr>
            <p:ph type="pic" sz="quarter" idx="10"/>
          </p:nvPr>
        </p:nvSpPr>
        <p:spPr>
          <a:xfrm>
            <a:off x="1025237" y="928255"/>
            <a:ext cx="3117272" cy="4267200"/>
          </a:xfrm>
          <a:custGeom>
            <a:avLst/>
            <a:gdLst>
              <a:gd name="connsiteX0" fmla="*/ 0 w 3117272"/>
              <a:gd name="connsiteY0" fmla="*/ 0 h 4267200"/>
              <a:gd name="connsiteX1" fmla="*/ 3117272 w 3117272"/>
              <a:gd name="connsiteY1" fmla="*/ 0 h 4267200"/>
              <a:gd name="connsiteX2" fmla="*/ 3117272 w 3117272"/>
              <a:gd name="connsiteY2" fmla="*/ 4267200 h 4267200"/>
              <a:gd name="connsiteX3" fmla="*/ 0 w 3117272"/>
              <a:gd name="connsiteY3" fmla="*/ 4267200 h 4267200"/>
            </a:gdLst>
            <a:ahLst/>
            <a:cxnLst>
              <a:cxn ang="0">
                <a:pos x="connsiteX0" y="connsiteY0"/>
              </a:cxn>
              <a:cxn ang="0">
                <a:pos x="connsiteX1" y="connsiteY1"/>
              </a:cxn>
              <a:cxn ang="0">
                <a:pos x="connsiteX2" y="connsiteY2"/>
              </a:cxn>
              <a:cxn ang="0">
                <a:pos x="connsiteX3" y="connsiteY3"/>
              </a:cxn>
            </a:cxnLst>
            <a:rect l="l" t="t" r="r" b="b"/>
            <a:pathLst>
              <a:path w="3117272" h="4267200">
                <a:moveTo>
                  <a:pt x="0" y="0"/>
                </a:moveTo>
                <a:lnTo>
                  <a:pt x="3117272" y="0"/>
                </a:lnTo>
                <a:lnTo>
                  <a:pt x="3117272" y="4267200"/>
                </a:lnTo>
                <a:lnTo>
                  <a:pt x="0" y="4267200"/>
                </a:ln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FB011743-1F0F-4176-A91E-50DD5AABA51B}"/>
              </a:ext>
            </a:extLst>
          </p:cNvPr>
          <p:cNvSpPr>
            <a:spLocks noGrp="1"/>
          </p:cNvSpPr>
          <p:nvPr>
            <p:ph type="pic" sz="quarter" idx="11"/>
          </p:nvPr>
        </p:nvSpPr>
        <p:spPr>
          <a:xfrm>
            <a:off x="3532909" y="2590800"/>
            <a:ext cx="3505200" cy="4267200"/>
          </a:xfrm>
          <a:custGeom>
            <a:avLst/>
            <a:gdLst>
              <a:gd name="connsiteX0" fmla="*/ 0 w 3505200"/>
              <a:gd name="connsiteY0" fmla="*/ 0 h 4267200"/>
              <a:gd name="connsiteX1" fmla="*/ 3505200 w 3505200"/>
              <a:gd name="connsiteY1" fmla="*/ 0 h 4267200"/>
              <a:gd name="connsiteX2" fmla="*/ 3505200 w 3505200"/>
              <a:gd name="connsiteY2" fmla="*/ 4267200 h 4267200"/>
              <a:gd name="connsiteX3" fmla="*/ 0 w 3505200"/>
              <a:gd name="connsiteY3" fmla="*/ 4267200 h 4267200"/>
            </a:gdLst>
            <a:ahLst/>
            <a:cxnLst>
              <a:cxn ang="0">
                <a:pos x="connsiteX0" y="connsiteY0"/>
              </a:cxn>
              <a:cxn ang="0">
                <a:pos x="connsiteX1" y="connsiteY1"/>
              </a:cxn>
              <a:cxn ang="0">
                <a:pos x="connsiteX2" y="connsiteY2"/>
              </a:cxn>
              <a:cxn ang="0">
                <a:pos x="connsiteX3" y="connsiteY3"/>
              </a:cxn>
            </a:cxnLst>
            <a:rect l="l" t="t" r="r" b="b"/>
            <a:pathLst>
              <a:path w="3505200" h="4267200">
                <a:moveTo>
                  <a:pt x="0" y="0"/>
                </a:moveTo>
                <a:lnTo>
                  <a:pt x="3505200" y="0"/>
                </a:lnTo>
                <a:lnTo>
                  <a:pt x="3505200" y="4267200"/>
                </a:lnTo>
                <a:lnTo>
                  <a:pt x="0" y="4267200"/>
                </a:lnTo>
                <a:close/>
              </a:path>
            </a:pathLst>
          </a:custGeom>
        </p:spPr>
        <p:txBody>
          <a:bodyPr wrap="square">
            <a:noAutofit/>
          </a:bodyPr>
          <a:lstStyle/>
          <a:p>
            <a:endParaRPr lang="en-US"/>
          </a:p>
        </p:txBody>
      </p:sp>
    </p:spTree>
    <p:extLst>
      <p:ext uri="{BB962C8B-B14F-4D97-AF65-F5344CB8AC3E}">
        <p14:creationId xmlns:p14="http://schemas.microsoft.com/office/powerpoint/2010/main" val="114962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444AC6C-761C-44D2-B5D9-5780F4E86F28}"/>
              </a:ext>
            </a:extLst>
          </p:cNvPr>
          <p:cNvSpPr>
            <a:spLocks noGrp="1"/>
          </p:cNvSpPr>
          <p:nvPr>
            <p:ph type="pic" sz="quarter" idx="10"/>
          </p:nvPr>
        </p:nvSpPr>
        <p:spPr>
          <a:xfrm>
            <a:off x="4840612" y="4023316"/>
            <a:ext cx="2510775" cy="2510533"/>
          </a:xfrm>
          <a:custGeom>
            <a:avLst/>
            <a:gdLst>
              <a:gd name="connsiteX0" fmla="*/ 1496291 w 2992582"/>
              <a:gd name="connsiteY0" fmla="*/ 0 h 2992293"/>
              <a:gd name="connsiteX1" fmla="*/ 2992582 w 2992582"/>
              <a:gd name="connsiteY1" fmla="*/ 1496291 h 2992293"/>
              <a:gd name="connsiteX2" fmla="*/ 1649278 w 2992582"/>
              <a:gd name="connsiteY2" fmla="*/ 2984857 h 2992293"/>
              <a:gd name="connsiteX3" fmla="*/ 1502015 w 2992582"/>
              <a:gd name="connsiteY3" fmla="*/ 2992293 h 2992293"/>
              <a:gd name="connsiteX4" fmla="*/ 1490568 w 2992582"/>
              <a:gd name="connsiteY4" fmla="*/ 2992293 h 2992293"/>
              <a:gd name="connsiteX5" fmla="*/ 1343304 w 2992582"/>
              <a:gd name="connsiteY5" fmla="*/ 2984857 h 2992293"/>
              <a:gd name="connsiteX6" fmla="*/ 0 w 2992582"/>
              <a:gd name="connsiteY6" fmla="*/ 1496291 h 2992293"/>
              <a:gd name="connsiteX7" fmla="*/ 1496291 w 2992582"/>
              <a:gd name="connsiteY7" fmla="*/ 0 h 2992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92582" h="2992293">
                <a:moveTo>
                  <a:pt x="1496291" y="0"/>
                </a:moveTo>
                <a:cubicBezTo>
                  <a:pt x="2322670" y="0"/>
                  <a:pt x="2992582" y="669912"/>
                  <a:pt x="2992582" y="1496291"/>
                </a:cubicBezTo>
                <a:cubicBezTo>
                  <a:pt x="2992582" y="2271022"/>
                  <a:pt x="2403792" y="2908232"/>
                  <a:pt x="1649278" y="2984857"/>
                </a:cubicBezTo>
                <a:lnTo>
                  <a:pt x="1502015" y="2992293"/>
                </a:lnTo>
                <a:lnTo>
                  <a:pt x="1490568" y="2992293"/>
                </a:lnTo>
                <a:lnTo>
                  <a:pt x="1343304" y="2984857"/>
                </a:lnTo>
                <a:cubicBezTo>
                  <a:pt x="588790" y="2908232"/>
                  <a:pt x="0" y="2271022"/>
                  <a:pt x="0" y="1496291"/>
                </a:cubicBezTo>
                <a:cubicBezTo>
                  <a:pt x="0" y="669912"/>
                  <a:pt x="669912" y="0"/>
                  <a:pt x="1496291" y="0"/>
                </a:cubicBez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B7D965D5-5E80-4408-A88F-B0D6EA4C5C77}"/>
              </a:ext>
            </a:extLst>
          </p:cNvPr>
          <p:cNvSpPr>
            <a:spLocks noGrp="1"/>
          </p:cNvSpPr>
          <p:nvPr>
            <p:ph type="pic" sz="quarter" idx="11"/>
          </p:nvPr>
        </p:nvSpPr>
        <p:spPr>
          <a:xfrm>
            <a:off x="0" y="678874"/>
            <a:ext cx="12192000" cy="4599709"/>
          </a:xfrm>
          <a:custGeom>
            <a:avLst/>
            <a:gdLst>
              <a:gd name="connsiteX0" fmla="*/ 0 w 12192000"/>
              <a:gd name="connsiteY0" fmla="*/ 0 h 4599709"/>
              <a:gd name="connsiteX1" fmla="*/ 12192000 w 12192000"/>
              <a:gd name="connsiteY1" fmla="*/ 0 h 4599709"/>
              <a:gd name="connsiteX2" fmla="*/ 12192000 w 12192000"/>
              <a:gd name="connsiteY2" fmla="*/ 4599709 h 4599709"/>
              <a:gd name="connsiteX3" fmla="*/ 0 w 12192000"/>
              <a:gd name="connsiteY3" fmla="*/ 4599709 h 4599709"/>
            </a:gdLst>
            <a:ahLst/>
            <a:cxnLst>
              <a:cxn ang="0">
                <a:pos x="connsiteX0" y="connsiteY0"/>
              </a:cxn>
              <a:cxn ang="0">
                <a:pos x="connsiteX1" y="connsiteY1"/>
              </a:cxn>
              <a:cxn ang="0">
                <a:pos x="connsiteX2" y="connsiteY2"/>
              </a:cxn>
              <a:cxn ang="0">
                <a:pos x="connsiteX3" y="connsiteY3"/>
              </a:cxn>
            </a:cxnLst>
            <a:rect l="l" t="t" r="r" b="b"/>
            <a:pathLst>
              <a:path w="12192000" h="4599709">
                <a:moveTo>
                  <a:pt x="0" y="0"/>
                </a:moveTo>
                <a:lnTo>
                  <a:pt x="12192000" y="0"/>
                </a:lnTo>
                <a:lnTo>
                  <a:pt x="12192000" y="4599709"/>
                </a:lnTo>
                <a:lnTo>
                  <a:pt x="0" y="4599709"/>
                </a:lnTo>
                <a:close/>
              </a:path>
            </a:pathLst>
          </a:custGeom>
        </p:spPr>
        <p:txBody>
          <a:bodyPr wrap="square">
            <a:noAutofit/>
          </a:bodyPr>
          <a:lstStyle/>
          <a:p>
            <a:endParaRPr lang="en-US"/>
          </a:p>
        </p:txBody>
      </p:sp>
    </p:spTree>
    <p:extLst>
      <p:ext uri="{BB962C8B-B14F-4D97-AF65-F5344CB8AC3E}">
        <p14:creationId xmlns:p14="http://schemas.microsoft.com/office/powerpoint/2010/main" val="33149201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4F7796F7-58F2-4B7D-892A-09FAB46949AE}"/>
              </a:ext>
            </a:extLst>
          </p:cNvPr>
          <p:cNvSpPr>
            <a:spLocks noGrp="1"/>
          </p:cNvSpPr>
          <p:nvPr>
            <p:ph type="pic" sz="quarter" idx="10"/>
          </p:nvPr>
        </p:nvSpPr>
        <p:spPr>
          <a:xfrm>
            <a:off x="1" y="1385456"/>
            <a:ext cx="7994073" cy="3602181"/>
          </a:xfrm>
          <a:custGeom>
            <a:avLst/>
            <a:gdLst>
              <a:gd name="connsiteX0" fmla="*/ 0 w 7994073"/>
              <a:gd name="connsiteY0" fmla="*/ 0 h 3602181"/>
              <a:gd name="connsiteX1" fmla="*/ 7994073 w 7994073"/>
              <a:gd name="connsiteY1" fmla="*/ 0 h 3602181"/>
              <a:gd name="connsiteX2" fmla="*/ 7994073 w 7994073"/>
              <a:gd name="connsiteY2" fmla="*/ 3602181 h 3602181"/>
              <a:gd name="connsiteX3" fmla="*/ 0 w 7994073"/>
              <a:gd name="connsiteY3" fmla="*/ 3602181 h 3602181"/>
            </a:gdLst>
            <a:ahLst/>
            <a:cxnLst>
              <a:cxn ang="0">
                <a:pos x="connsiteX0" y="connsiteY0"/>
              </a:cxn>
              <a:cxn ang="0">
                <a:pos x="connsiteX1" y="connsiteY1"/>
              </a:cxn>
              <a:cxn ang="0">
                <a:pos x="connsiteX2" y="connsiteY2"/>
              </a:cxn>
              <a:cxn ang="0">
                <a:pos x="connsiteX3" y="connsiteY3"/>
              </a:cxn>
            </a:cxnLst>
            <a:rect l="l" t="t" r="r" b="b"/>
            <a:pathLst>
              <a:path w="7994073" h="3602181">
                <a:moveTo>
                  <a:pt x="0" y="0"/>
                </a:moveTo>
                <a:lnTo>
                  <a:pt x="7994073" y="0"/>
                </a:lnTo>
                <a:lnTo>
                  <a:pt x="7994073" y="3602181"/>
                </a:lnTo>
                <a:lnTo>
                  <a:pt x="0" y="3602181"/>
                </a:ln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7D19E579-0936-4CFF-9C3E-6B5D59668B08}"/>
              </a:ext>
            </a:extLst>
          </p:cNvPr>
          <p:cNvSpPr>
            <a:spLocks noGrp="1"/>
          </p:cNvSpPr>
          <p:nvPr>
            <p:ph type="pic" sz="quarter" idx="11"/>
          </p:nvPr>
        </p:nvSpPr>
        <p:spPr>
          <a:xfrm>
            <a:off x="9324110" y="0"/>
            <a:ext cx="2867891" cy="6858000"/>
          </a:xfrm>
          <a:custGeom>
            <a:avLst/>
            <a:gdLst>
              <a:gd name="connsiteX0" fmla="*/ 0 w 2867891"/>
              <a:gd name="connsiteY0" fmla="*/ 0 h 6858000"/>
              <a:gd name="connsiteX1" fmla="*/ 2867891 w 2867891"/>
              <a:gd name="connsiteY1" fmla="*/ 0 h 6858000"/>
              <a:gd name="connsiteX2" fmla="*/ 2867891 w 2867891"/>
              <a:gd name="connsiteY2" fmla="*/ 6858000 h 6858000"/>
              <a:gd name="connsiteX3" fmla="*/ 0 w 286789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867891" h="6858000">
                <a:moveTo>
                  <a:pt x="0" y="0"/>
                </a:moveTo>
                <a:lnTo>
                  <a:pt x="2867891" y="0"/>
                </a:lnTo>
                <a:lnTo>
                  <a:pt x="2867891" y="6858000"/>
                </a:lnTo>
                <a:lnTo>
                  <a:pt x="0" y="6858000"/>
                </a:lnTo>
                <a:close/>
              </a:path>
            </a:pathLst>
          </a:custGeom>
        </p:spPr>
        <p:txBody>
          <a:bodyPr wrap="square">
            <a:noAutofit/>
          </a:bodyPr>
          <a:lstStyle/>
          <a:p>
            <a:endParaRPr lang="en-US"/>
          </a:p>
        </p:txBody>
      </p:sp>
    </p:spTree>
    <p:extLst>
      <p:ext uri="{BB962C8B-B14F-4D97-AF65-F5344CB8AC3E}">
        <p14:creationId xmlns:p14="http://schemas.microsoft.com/office/powerpoint/2010/main" val="16104349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3AE0EB5-FDCD-4C0D-8765-781A7483BD9E}"/>
              </a:ext>
            </a:extLst>
          </p:cNvPr>
          <p:cNvSpPr>
            <a:spLocks noGrp="1"/>
          </p:cNvSpPr>
          <p:nvPr>
            <p:ph type="pic" sz="quarter" idx="10"/>
          </p:nvPr>
        </p:nvSpPr>
        <p:spPr>
          <a:xfrm>
            <a:off x="997528" y="1191492"/>
            <a:ext cx="2147455" cy="2275609"/>
          </a:xfrm>
          <a:custGeom>
            <a:avLst/>
            <a:gdLst>
              <a:gd name="connsiteX0" fmla="*/ 0 w 2147455"/>
              <a:gd name="connsiteY0" fmla="*/ 0 h 2275609"/>
              <a:gd name="connsiteX1" fmla="*/ 2147455 w 2147455"/>
              <a:gd name="connsiteY1" fmla="*/ 0 h 2275609"/>
              <a:gd name="connsiteX2" fmla="*/ 2147455 w 2147455"/>
              <a:gd name="connsiteY2" fmla="*/ 2275609 h 2275609"/>
              <a:gd name="connsiteX3" fmla="*/ 0 w 2147455"/>
              <a:gd name="connsiteY3" fmla="*/ 2275609 h 2275609"/>
            </a:gdLst>
            <a:ahLst/>
            <a:cxnLst>
              <a:cxn ang="0">
                <a:pos x="connsiteX0" y="connsiteY0"/>
              </a:cxn>
              <a:cxn ang="0">
                <a:pos x="connsiteX1" y="connsiteY1"/>
              </a:cxn>
              <a:cxn ang="0">
                <a:pos x="connsiteX2" y="connsiteY2"/>
              </a:cxn>
              <a:cxn ang="0">
                <a:pos x="connsiteX3" y="connsiteY3"/>
              </a:cxn>
            </a:cxnLst>
            <a:rect l="l" t="t" r="r" b="b"/>
            <a:pathLst>
              <a:path w="2147455" h="2275609">
                <a:moveTo>
                  <a:pt x="0" y="0"/>
                </a:moveTo>
                <a:lnTo>
                  <a:pt x="2147455" y="0"/>
                </a:lnTo>
                <a:lnTo>
                  <a:pt x="2147455" y="2275609"/>
                </a:lnTo>
                <a:lnTo>
                  <a:pt x="0" y="2275609"/>
                </a:lnTo>
                <a:close/>
              </a:path>
            </a:pathLst>
          </a:custGeom>
        </p:spPr>
        <p:txBody>
          <a:bodyPr wrap="square">
            <a:noAutofit/>
          </a:bodyPr>
          <a:lstStyle/>
          <a:p>
            <a:endParaRPr lang="en-US"/>
          </a:p>
        </p:txBody>
      </p:sp>
    </p:spTree>
    <p:extLst>
      <p:ext uri="{BB962C8B-B14F-4D97-AF65-F5344CB8AC3E}">
        <p14:creationId xmlns:p14="http://schemas.microsoft.com/office/powerpoint/2010/main" val="33559884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5836C71D-5E9D-4442-BCFC-03E4256B7D3F}"/>
              </a:ext>
            </a:extLst>
          </p:cNvPr>
          <p:cNvSpPr>
            <a:spLocks noGrp="1"/>
          </p:cNvSpPr>
          <p:nvPr>
            <p:ph type="pic" sz="quarter" idx="10"/>
          </p:nvPr>
        </p:nvSpPr>
        <p:spPr>
          <a:xfrm>
            <a:off x="6096000" y="820882"/>
            <a:ext cx="4100945" cy="1634837"/>
          </a:xfrm>
          <a:custGeom>
            <a:avLst/>
            <a:gdLst>
              <a:gd name="connsiteX0" fmla="*/ 0 w 4100945"/>
              <a:gd name="connsiteY0" fmla="*/ 0 h 1634837"/>
              <a:gd name="connsiteX1" fmla="*/ 4100945 w 4100945"/>
              <a:gd name="connsiteY1" fmla="*/ 0 h 1634837"/>
              <a:gd name="connsiteX2" fmla="*/ 4100945 w 4100945"/>
              <a:gd name="connsiteY2" fmla="*/ 1634837 h 1634837"/>
              <a:gd name="connsiteX3" fmla="*/ 0 w 4100945"/>
              <a:gd name="connsiteY3" fmla="*/ 1634837 h 1634837"/>
            </a:gdLst>
            <a:ahLst/>
            <a:cxnLst>
              <a:cxn ang="0">
                <a:pos x="connsiteX0" y="connsiteY0"/>
              </a:cxn>
              <a:cxn ang="0">
                <a:pos x="connsiteX1" y="connsiteY1"/>
              </a:cxn>
              <a:cxn ang="0">
                <a:pos x="connsiteX2" y="connsiteY2"/>
              </a:cxn>
              <a:cxn ang="0">
                <a:pos x="connsiteX3" y="connsiteY3"/>
              </a:cxn>
            </a:cxnLst>
            <a:rect l="l" t="t" r="r" b="b"/>
            <a:pathLst>
              <a:path w="4100945" h="1634837">
                <a:moveTo>
                  <a:pt x="0" y="0"/>
                </a:moveTo>
                <a:lnTo>
                  <a:pt x="4100945" y="0"/>
                </a:lnTo>
                <a:lnTo>
                  <a:pt x="4100945" y="1634837"/>
                </a:lnTo>
                <a:lnTo>
                  <a:pt x="0" y="1634837"/>
                </a:lnTo>
                <a:close/>
              </a:path>
            </a:pathLst>
          </a:custGeom>
        </p:spPr>
        <p:txBody>
          <a:bodyPr wrap="square">
            <a:noAutofit/>
          </a:bodyPr>
          <a:lstStyle/>
          <a:p>
            <a:endParaRPr lang="en-US"/>
          </a:p>
        </p:txBody>
      </p:sp>
      <p:sp>
        <p:nvSpPr>
          <p:cNvPr id="14" name="Picture Placeholder 13">
            <a:extLst>
              <a:ext uri="{FF2B5EF4-FFF2-40B4-BE49-F238E27FC236}">
                <a16:creationId xmlns:a16="http://schemas.microsoft.com/office/drawing/2014/main" id="{20B7B58A-ADF5-4284-A097-CD4A87623945}"/>
              </a:ext>
            </a:extLst>
          </p:cNvPr>
          <p:cNvSpPr>
            <a:spLocks noGrp="1"/>
          </p:cNvSpPr>
          <p:nvPr>
            <p:ph type="pic" sz="quarter" idx="11"/>
          </p:nvPr>
        </p:nvSpPr>
        <p:spPr>
          <a:xfrm>
            <a:off x="6096000" y="2649681"/>
            <a:ext cx="4100945" cy="1634837"/>
          </a:xfrm>
          <a:custGeom>
            <a:avLst/>
            <a:gdLst>
              <a:gd name="connsiteX0" fmla="*/ 0 w 4100945"/>
              <a:gd name="connsiteY0" fmla="*/ 0 h 1634837"/>
              <a:gd name="connsiteX1" fmla="*/ 4100945 w 4100945"/>
              <a:gd name="connsiteY1" fmla="*/ 0 h 1634837"/>
              <a:gd name="connsiteX2" fmla="*/ 4100945 w 4100945"/>
              <a:gd name="connsiteY2" fmla="*/ 1634837 h 1634837"/>
              <a:gd name="connsiteX3" fmla="*/ 0 w 4100945"/>
              <a:gd name="connsiteY3" fmla="*/ 1634837 h 1634837"/>
            </a:gdLst>
            <a:ahLst/>
            <a:cxnLst>
              <a:cxn ang="0">
                <a:pos x="connsiteX0" y="connsiteY0"/>
              </a:cxn>
              <a:cxn ang="0">
                <a:pos x="connsiteX1" y="connsiteY1"/>
              </a:cxn>
              <a:cxn ang="0">
                <a:pos x="connsiteX2" y="connsiteY2"/>
              </a:cxn>
              <a:cxn ang="0">
                <a:pos x="connsiteX3" y="connsiteY3"/>
              </a:cxn>
            </a:cxnLst>
            <a:rect l="l" t="t" r="r" b="b"/>
            <a:pathLst>
              <a:path w="4100945" h="1634837">
                <a:moveTo>
                  <a:pt x="0" y="0"/>
                </a:moveTo>
                <a:lnTo>
                  <a:pt x="4100945" y="0"/>
                </a:lnTo>
                <a:lnTo>
                  <a:pt x="4100945" y="1634837"/>
                </a:lnTo>
                <a:lnTo>
                  <a:pt x="0" y="1634837"/>
                </a:lnTo>
                <a:close/>
              </a:path>
            </a:pathLst>
          </a:custGeom>
        </p:spPr>
        <p:txBody>
          <a:bodyPr wrap="square">
            <a:noAutofit/>
          </a:bodyPr>
          <a:lstStyle/>
          <a:p>
            <a:endParaRPr lang="en-US"/>
          </a:p>
        </p:txBody>
      </p:sp>
      <p:sp>
        <p:nvSpPr>
          <p:cNvPr id="17" name="Picture Placeholder 16">
            <a:extLst>
              <a:ext uri="{FF2B5EF4-FFF2-40B4-BE49-F238E27FC236}">
                <a16:creationId xmlns:a16="http://schemas.microsoft.com/office/drawing/2014/main" id="{98F020D8-16AF-4983-A8B2-9CD744813608}"/>
              </a:ext>
            </a:extLst>
          </p:cNvPr>
          <p:cNvSpPr>
            <a:spLocks noGrp="1"/>
          </p:cNvSpPr>
          <p:nvPr>
            <p:ph type="pic" sz="quarter" idx="12"/>
          </p:nvPr>
        </p:nvSpPr>
        <p:spPr>
          <a:xfrm>
            <a:off x="6096000" y="4520046"/>
            <a:ext cx="4100945" cy="1634837"/>
          </a:xfrm>
          <a:custGeom>
            <a:avLst/>
            <a:gdLst>
              <a:gd name="connsiteX0" fmla="*/ 0 w 4100945"/>
              <a:gd name="connsiteY0" fmla="*/ 0 h 1634837"/>
              <a:gd name="connsiteX1" fmla="*/ 4100945 w 4100945"/>
              <a:gd name="connsiteY1" fmla="*/ 0 h 1634837"/>
              <a:gd name="connsiteX2" fmla="*/ 4100945 w 4100945"/>
              <a:gd name="connsiteY2" fmla="*/ 1634837 h 1634837"/>
              <a:gd name="connsiteX3" fmla="*/ 0 w 4100945"/>
              <a:gd name="connsiteY3" fmla="*/ 1634837 h 1634837"/>
            </a:gdLst>
            <a:ahLst/>
            <a:cxnLst>
              <a:cxn ang="0">
                <a:pos x="connsiteX0" y="connsiteY0"/>
              </a:cxn>
              <a:cxn ang="0">
                <a:pos x="connsiteX1" y="connsiteY1"/>
              </a:cxn>
              <a:cxn ang="0">
                <a:pos x="connsiteX2" y="connsiteY2"/>
              </a:cxn>
              <a:cxn ang="0">
                <a:pos x="connsiteX3" y="connsiteY3"/>
              </a:cxn>
            </a:cxnLst>
            <a:rect l="l" t="t" r="r" b="b"/>
            <a:pathLst>
              <a:path w="4100945" h="1634837">
                <a:moveTo>
                  <a:pt x="0" y="0"/>
                </a:moveTo>
                <a:lnTo>
                  <a:pt x="4100945" y="0"/>
                </a:lnTo>
                <a:lnTo>
                  <a:pt x="4100945" y="1634837"/>
                </a:lnTo>
                <a:lnTo>
                  <a:pt x="0" y="1634837"/>
                </a:lnTo>
                <a:close/>
              </a:path>
            </a:pathLst>
          </a:custGeom>
        </p:spPr>
        <p:txBody>
          <a:bodyPr wrap="square">
            <a:noAutofit/>
          </a:bodyPr>
          <a:lstStyle/>
          <a:p>
            <a:endParaRPr lang="en-US"/>
          </a:p>
        </p:txBody>
      </p:sp>
    </p:spTree>
    <p:extLst>
      <p:ext uri="{BB962C8B-B14F-4D97-AF65-F5344CB8AC3E}">
        <p14:creationId xmlns:p14="http://schemas.microsoft.com/office/powerpoint/2010/main" val="174872637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902406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4F5C567B-9958-44DE-A4AF-46DCFCB9FF03}"/>
              </a:ext>
            </a:extLst>
          </p:cNvPr>
          <p:cNvSpPr>
            <a:spLocks noGrp="1"/>
          </p:cNvSpPr>
          <p:nvPr>
            <p:ph type="pic" sz="quarter" idx="10"/>
          </p:nvPr>
        </p:nvSpPr>
        <p:spPr>
          <a:xfrm>
            <a:off x="2978727" y="2538484"/>
            <a:ext cx="1607128" cy="2850933"/>
          </a:xfrm>
          <a:custGeom>
            <a:avLst/>
            <a:gdLst>
              <a:gd name="connsiteX0" fmla="*/ 0 w 1607128"/>
              <a:gd name="connsiteY0" fmla="*/ 0 h 2850933"/>
              <a:gd name="connsiteX1" fmla="*/ 1607128 w 1607128"/>
              <a:gd name="connsiteY1" fmla="*/ 0 h 2850933"/>
              <a:gd name="connsiteX2" fmla="*/ 1607128 w 1607128"/>
              <a:gd name="connsiteY2" fmla="*/ 2850933 h 2850933"/>
              <a:gd name="connsiteX3" fmla="*/ 0 w 1607128"/>
              <a:gd name="connsiteY3" fmla="*/ 2850933 h 2850933"/>
            </a:gdLst>
            <a:ahLst/>
            <a:cxnLst>
              <a:cxn ang="0">
                <a:pos x="connsiteX0" y="connsiteY0"/>
              </a:cxn>
              <a:cxn ang="0">
                <a:pos x="connsiteX1" y="connsiteY1"/>
              </a:cxn>
              <a:cxn ang="0">
                <a:pos x="connsiteX2" y="connsiteY2"/>
              </a:cxn>
              <a:cxn ang="0">
                <a:pos x="connsiteX3" y="connsiteY3"/>
              </a:cxn>
            </a:cxnLst>
            <a:rect l="l" t="t" r="r" b="b"/>
            <a:pathLst>
              <a:path w="1607128" h="2850933">
                <a:moveTo>
                  <a:pt x="0" y="0"/>
                </a:moveTo>
                <a:lnTo>
                  <a:pt x="1607128" y="0"/>
                </a:lnTo>
                <a:lnTo>
                  <a:pt x="1607128" y="2850933"/>
                </a:lnTo>
                <a:lnTo>
                  <a:pt x="0" y="2850933"/>
                </a:lnTo>
                <a:close/>
              </a:path>
            </a:pathLst>
          </a:custGeom>
        </p:spPr>
        <p:txBody>
          <a:bodyPr wrap="square">
            <a:noAutofit/>
          </a:bodyPr>
          <a:lstStyle/>
          <a:p>
            <a:endParaRPr lang="en-US"/>
          </a:p>
        </p:txBody>
      </p:sp>
      <p:sp>
        <p:nvSpPr>
          <p:cNvPr id="13" name="Picture Placeholder 12">
            <a:extLst>
              <a:ext uri="{FF2B5EF4-FFF2-40B4-BE49-F238E27FC236}">
                <a16:creationId xmlns:a16="http://schemas.microsoft.com/office/drawing/2014/main" id="{2E399F72-56AD-47D0-AAFD-2A67F322B49D}"/>
              </a:ext>
            </a:extLst>
          </p:cNvPr>
          <p:cNvSpPr>
            <a:spLocks noGrp="1"/>
          </p:cNvSpPr>
          <p:nvPr>
            <p:ph type="pic" sz="quarter" idx="11"/>
          </p:nvPr>
        </p:nvSpPr>
        <p:spPr>
          <a:xfrm>
            <a:off x="0" y="997528"/>
            <a:ext cx="12192000" cy="4738255"/>
          </a:xfrm>
          <a:custGeom>
            <a:avLst/>
            <a:gdLst>
              <a:gd name="connsiteX0" fmla="*/ 0 w 12192000"/>
              <a:gd name="connsiteY0" fmla="*/ 0 h 4738255"/>
              <a:gd name="connsiteX1" fmla="*/ 12192000 w 12192000"/>
              <a:gd name="connsiteY1" fmla="*/ 0 h 4738255"/>
              <a:gd name="connsiteX2" fmla="*/ 12192000 w 12192000"/>
              <a:gd name="connsiteY2" fmla="*/ 4738255 h 4738255"/>
              <a:gd name="connsiteX3" fmla="*/ 0 w 12192000"/>
              <a:gd name="connsiteY3" fmla="*/ 4738255 h 4738255"/>
            </a:gdLst>
            <a:ahLst/>
            <a:cxnLst>
              <a:cxn ang="0">
                <a:pos x="connsiteX0" y="connsiteY0"/>
              </a:cxn>
              <a:cxn ang="0">
                <a:pos x="connsiteX1" y="connsiteY1"/>
              </a:cxn>
              <a:cxn ang="0">
                <a:pos x="connsiteX2" y="connsiteY2"/>
              </a:cxn>
              <a:cxn ang="0">
                <a:pos x="connsiteX3" y="connsiteY3"/>
              </a:cxn>
            </a:cxnLst>
            <a:rect l="l" t="t" r="r" b="b"/>
            <a:pathLst>
              <a:path w="12192000" h="4738255">
                <a:moveTo>
                  <a:pt x="0" y="0"/>
                </a:moveTo>
                <a:lnTo>
                  <a:pt x="12192000" y="0"/>
                </a:lnTo>
                <a:lnTo>
                  <a:pt x="12192000" y="4738255"/>
                </a:lnTo>
                <a:lnTo>
                  <a:pt x="0" y="4738255"/>
                </a:lnTo>
                <a:close/>
              </a:path>
            </a:pathLst>
          </a:custGeom>
        </p:spPr>
        <p:txBody>
          <a:bodyPr wrap="square">
            <a:noAutofit/>
          </a:bodyPr>
          <a:lstStyle/>
          <a:p>
            <a:endParaRPr lang="en-US"/>
          </a:p>
        </p:txBody>
      </p:sp>
    </p:spTree>
    <p:extLst>
      <p:ext uri="{BB962C8B-B14F-4D97-AF65-F5344CB8AC3E}">
        <p14:creationId xmlns:p14="http://schemas.microsoft.com/office/powerpoint/2010/main" val="40057230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937929D-17B6-4AB5-986F-C46A917C7D5D}"/>
              </a:ext>
            </a:extLst>
          </p:cNvPr>
          <p:cNvSpPr>
            <a:spLocks noGrp="1"/>
          </p:cNvSpPr>
          <p:nvPr>
            <p:ph type="pic" sz="quarter" idx="10"/>
          </p:nvPr>
        </p:nvSpPr>
        <p:spPr>
          <a:xfrm>
            <a:off x="6591869" y="1856096"/>
            <a:ext cx="5600131" cy="3807725"/>
          </a:xfrm>
          <a:custGeom>
            <a:avLst/>
            <a:gdLst>
              <a:gd name="connsiteX0" fmla="*/ 0 w 5600131"/>
              <a:gd name="connsiteY0" fmla="*/ 0 h 3807725"/>
              <a:gd name="connsiteX1" fmla="*/ 5600131 w 5600131"/>
              <a:gd name="connsiteY1" fmla="*/ 0 h 3807725"/>
              <a:gd name="connsiteX2" fmla="*/ 5600131 w 5600131"/>
              <a:gd name="connsiteY2" fmla="*/ 3807725 h 3807725"/>
              <a:gd name="connsiteX3" fmla="*/ 0 w 5600131"/>
              <a:gd name="connsiteY3" fmla="*/ 3807725 h 3807725"/>
            </a:gdLst>
            <a:ahLst/>
            <a:cxnLst>
              <a:cxn ang="0">
                <a:pos x="connsiteX0" y="connsiteY0"/>
              </a:cxn>
              <a:cxn ang="0">
                <a:pos x="connsiteX1" y="connsiteY1"/>
              </a:cxn>
              <a:cxn ang="0">
                <a:pos x="connsiteX2" y="connsiteY2"/>
              </a:cxn>
              <a:cxn ang="0">
                <a:pos x="connsiteX3" y="connsiteY3"/>
              </a:cxn>
            </a:cxnLst>
            <a:rect l="l" t="t" r="r" b="b"/>
            <a:pathLst>
              <a:path w="5600131" h="3807725">
                <a:moveTo>
                  <a:pt x="0" y="0"/>
                </a:moveTo>
                <a:lnTo>
                  <a:pt x="5600131" y="0"/>
                </a:lnTo>
                <a:lnTo>
                  <a:pt x="5600131" y="3807725"/>
                </a:lnTo>
                <a:lnTo>
                  <a:pt x="0" y="3807725"/>
                </a:lnTo>
                <a:close/>
              </a:path>
            </a:pathLst>
          </a:custGeom>
        </p:spPr>
        <p:txBody>
          <a:bodyPr wrap="square">
            <a:noAutofit/>
          </a:bodyPr>
          <a:lstStyle/>
          <a:p>
            <a:endParaRPr lang="en-US"/>
          </a:p>
        </p:txBody>
      </p:sp>
    </p:spTree>
    <p:extLst>
      <p:ext uri="{BB962C8B-B14F-4D97-AF65-F5344CB8AC3E}">
        <p14:creationId xmlns:p14="http://schemas.microsoft.com/office/powerpoint/2010/main" val="302604597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21084BF-683A-47C8-8D55-9DB5608B7745}"/>
              </a:ext>
            </a:extLst>
          </p:cNvPr>
          <p:cNvSpPr>
            <a:spLocks noGrp="1"/>
          </p:cNvSpPr>
          <p:nvPr>
            <p:ph type="pic" sz="quarter" idx="10"/>
          </p:nvPr>
        </p:nvSpPr>
        <p:spPr>
          <a:xfrm>
            <a:off x="6567055" y="831272"/>
            <a:ext cx="4128654" cy="5195455"/>
          </a:xfrm>
          <a:custGeom>
            <a:avLst/>
            <a:gdLst>
              <a:gd name="connsiteX0" fmla="*/ 0 w 4128654"/>
              <a:gd name="connsiteY0" fmla="*/ 0 h 5195455"/>
              <a:gd name="connsiteX1" fmla="*/ 4128654 w 4128654"/>
              <a:gd name="connsiteY1" fmla="*/ 0 h 5195455"/>
              <a:gd name="connsiteX2" fmla="*/ 4128654 w 4128654"/>
              <a:gd name="connsiteY2" fmla="*/ 5195455 h 5195455"/>
              <a:gd name="connsiteX3" fmla="*/ 0 w 4128654"/>
              <a:gd name="connsiteY3" fmla="*/ 5195455 h 5195455"/>
            </a:gdLst>
            <a:ahLst/>
            <a:cxnLst>
              <a:cxn ang="0">
                <a:pos x="connsiteX0" y="connsiteY0"/>
              </a:cxn>
              <a:cxn ang="0">
                <a:pos x="connsiteX1" y="connsiteY1"/>
              </a:cxn>
              <a:cxn ang="0">
                <a:pos x="connsiteX2" y="connsiteY2"/>
              </a:cxn>
              <a:cxn ang="0">
                <a:pos x="connsiteX3" y="connsiteY3"/>
              </a:cxn>
            </a:cxnLst>
            <a:rect l="l" t="t" r="r" b="b"/>
            <a:pathLst>
              <a:path w="4128654" h="5195455">
                <a:moveTo>
                  <a:pt x="0" y="0"/>
                </a:moveTo>
                <a:lnTo>
                  <a:pt x="4128654" y="0"/>
                </a:lnTo>
                <a:lnTo>
                  <a:pt x="4128654" y="5195455"/>
                </a:lnTo>
                <a:lnTo>
                  <a:pt x="0" y="5195455"/>
                </a:lnTo>
                <a:close/>
              </a:path>
            </a:pathLst>
          </a:custGeom>
        </p:spPr>
        <p:txBody>
          <a:bodyPr wrap="square">
            <a:noAutofit/>
          </a:bodyPr>
          <a:lstStyle/>
          <a:p>
            <a:endParaRPr lang="en-US"/>
          </a:p>
        </p:txBody>
      </p:sp>
    </p:spTree>
    <p:extLst>
      <p:ext uri="{BB962C8B-B14F-4D97-AF65-F5344CB8AC3E}">
        <p14:creationId xmlns:p14="http://schemas.microsoft.com/office/powerpoint/2010/main" val="23181950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2E91F320-6C49-4486-8530-4007D6575415}"/>
              </a:ext>
            </a:extLst>
          </p:cNvPr>
          <p:cNvSpPr>
            <a:spLocks noGrp="1"/>
          </p:cNvSpPr>
          <p:nvPr>
            <p:ph type="pic" sz="quarter" idx="10"/>
          </p:nvPr>
        </p:nvSpPr>
        <p:spPr>
          <a:xfrm>
            <a:off x="5146767" y="1854926"/>
            <a:ext cx="1881051" cy="3300548"/>
          </a:xfrm>
          <a:custGeom>
            <a:avLst/>
            <a:gdLst>
              <a:gd name="connsiteX0" fmla="*/ 0 w 1881051"/>
              <a:gd name="connsiteY0" fmla="*/ 0 h 3300548"/>
              <a:gd name="connsiteX1" fmla="*/ 1881051 w 1881051"/>
              <a:gd name="connsiteY1" fmla="*/ 0 h 3300548"/>
              <a:gd name="connsiteX2" fmla="*/ 1881051 w 1881051"/>
              <a:gd name="connsiteY2" fmla="*/ 3300548 h 3300548"/>
              <a:gd name="connsiteX3" fmla="*/ 0 w 1881051"/>
              <a:gd name="connsiteY3" fmla="*/ 3300548 h 3300548"/>
            </a:gdLst>
            <a:ahLst/>
            <a:cxnLst>
              <a:cxn ang="0">
                <a:pos x="connsiteX0" y="connsiteY0"/>
              </a:cxn>
              <a:cxn ang="0">
                <a:pos x="connsiteX1" y="connsiteY1"/>
              </a:cxn>
              <a:cxn ang="0">
                <a:pos x="connsiteX2" y="connsiteY2"/>
              </a:cxn>
              <a:cxn ang="0">
                <a:pos x="connsiteX3" y="connsiteY3"/>
              </a:cxn>
            </a:cxnLst>
            <a:rect l="l" t="t" r="r" b="b"/>
            <a:pathLst>
              <a:path w="1881051" h="3300548">
                <a:moveTo>
                  <a:pt x="0" y="0"/>
                </a:moveTo>
                <a:lnTo>
                  <a:pt x="1881051" y="0"/>
                </a:lnTo>
                <a:lnTo>
                  <a:pt x="1881051" y="3300548"/>
                </a:lnTo>
                <a:lnTo>
                  <a:pt x="0" y="3300548"/>
                </a:lnTo>
                <a:close/>
              </a:path>
            </a:pathLst>
          </a:custGeom>
        </p:spPr>
        <p:txBody>
          <a:bodyPr wrap="square">
            <a:noAutofit/>
          </a:bodyPr>
          <a:lstStyle/>
          <a:p>
            <a:endParaRPr lang="en-US"/>
          </a:p>
        </p:txBody>
      </p:sp>
    </p:spTree>
    <p:extLst>
      <p:ext uri="{BB962C8B-B14F-4D97-AF65-F5344CB8AC3E}">
        <p14:creationId xmlns:p14="http://schemas.microsoft.com/office/powerpoint/2010/main" val="300140135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F017C181-2754-45F7-AD93-9923D0EF83FE}"/>
              </a:ext>
            </a:extLst>
          </p:cNvPr>
          <p:cNvSpPr>
            <a:spLocks noGrp="1"/>
          </p:cNvSpPr>
          <p:nvPr>
            <p:ph type="pic" sz="quarter" idx="10"/>
          </p:nvPr>
        </p:nvSpPr>
        <p:spPr>
          <a:xfrm>
            <a:off x="2438399" y="1302328"/>
            <a:ext cx="4890655" cy="5555673"/>
          </a:xfrm>
          <a:custGeom>
            <a:avLst/>
            <a:gdLst>
              <a:gd name="connsiteX0" fmla="*/ 0 w 4890655"/>
              <a:gd name="connsiteY0" fmla="*/ 0 h 5555673"/>
              <a:gd name="connsiteX1" fmla="*/ 4890655 w 4890655"/>
              <a:gd name="connsiteY1" fmla="*/ 0 h 5555673"/>
              <a:gd name="connsiteX2" fmla="*/ 4890655 w 4890655"/>
              <a:gd name="connsiteY2" fmla="*/ 5555673 h 5555673"/>
              <a:gd name="connsiteX3" fmla="*/ 0 w 4890655"/>
              <a:gd name="connsiteY3" fmla="*/ 5555673 h 5555673"/>
            </a:gdLst>
            <a:ahLst/>
            <a:cxnLst>
              <a:cxn ang="0">
                <a:pos x="connsiteX0" y="connsiteY0"/>
              </a:cxn>
              <a:cxn ang="0">
                <a:pos x="connsiteX1" y="connsiteY1"/>
              </a:cxn>
              <a:cxn ang="0">
                <a:pos x="connsiteX2" y="connsiteY2"/>
              </a:cxn>
              <a:cxn ang="0">
                <a:pos x="connsiteX3" y="connsiteY3"/>
              </a:cxn>
            </a:cxnLst>
            <a:rect l="l" t="t" r="r" b="b"/>
            <a:pathLst>
              <a:path w="4890655" h="5555673">
                <a:moveTo>
                  <a:pt x="0" y="0"/>
                </a:moveTo>
                <a:lnTo>
                  <a:pt x="4890655" y="0"/>
                </a:lnTo>
                <a:lnTo>
                  <a:pt x="4890655" y="5555673"/>
                </a:lnTo>
                <a:lnTo>
                  <a:pt x="0" y="5555673"/>
                </a:lnTo>
                <a:close/>
              </a:path>
            </a:pathLst>
          </a:custGeom>
        </p:spPr>
        <p:txBody>
          <a:bodyPr wrap="square">
            <a:noAutofit/>
          </a:bodyPr>
          <a:lstStyle/>
          <a:p>
            <a:endParaRPr lang="en-US"/>
          </a:p>
        </p:txBody>
      </p:sp>
      <p:sp>
        <p:nvSpPr>
          <p:cNvPr id="15" name="Picture Placeholder 14">
            <a:extLst>
              <a:ext uri="{FF2B5EF4-FFF2-40B4-BE49-F238E27FC236}">
                <a16:creationId xmlns:a16="http://schemas.microsoft.com/office/drawing/2014/main" id="{C4C6DB4C-F335-43DE-97C0-2FF110AE2A30}"/>
              </a:ext>
            </a:extLst>
          </p:cNvPr>
          <p:cNvSpPr>
            <a:spLocks noGrp="1"/>
          </p:cNvSpPr>
          <p:nvPr>
            <p:ph type="pic" sz="quarter" idx="11"/>
          </p:nvPr>
        </p:nvSpPr>
        <p:spPr>
          <a:xfrm>
            <a:off x="7890165" y="5334000"/>
            <a:ext cx="3726872" cy="1524000"/>
          </a:xfrm>
          <a:custGeom>
            <a:avLst/>
            <a:gdLst>
              <a:gd name="connsiteX0" fmla="*/ 0 w 3726872"/>
              <a:gd name="connsiteY0" fmla="*/ 0 h 1524000"/>
              <a:gd name="connsiteX1" fmla="*/ 3726872 w 3726872"/>
              <a:gd name="connsiteY1" fmla="*/ 0 h 1524000"/>
              <a:gd name="connsiteX2" fmla="*/ 3726872 w 3726872"/>
              <a:gd name="connsiteY2" fmla="*/ 1524000 h 1524000"/>
              <a:gd name="connsiteX3" fmla="*/ 0 w 3726872"/>
              <a:gd name="connsiteY3" fmla="*/ 1524000 h 1524000"/>
            </a:gdLst>
            <a:ahLst/>
            <a:cxnLst>
              <a:cxn ang="0">
                <a:pos x="connsiteX0" y="connsiteY0"/>
              </a:cxn>
              <a:cxn ang="0">
                <a:pos x="connsiteX1" y="connsiteY1"/>
              </a:cxn>
              <a:cxn ang="0">
                <a:pos x="connsiteX2" y="connsiteY2"/>
              </a:cxn>
              <a:cxn ang="0">
                <a:pos x="connsiteX3" y="connsiteY3"/>
              </a:cxn>
            </a:cxnLst>
            <a:rect l="l" t="t" r="r" b="b"/>
            <a:pathLst>
              <a:path w="3726872" h="1524000">
                <a:moveTo>
                  <a:pt x="0" y="0"/>
                </a:moveTo>
                <a:lnTo>
                  <a:pt x="3726872" y="0"/>
                </a:lnTo>
                <a:lnTo>
                  <a:pt x="3726872" y="1524000"/>
                </a:lnTo>
                <a:lnTo>
                  <a:pt x="0" y="1524000"/>
                </a:lnTo>
                <a:close/>
              </a:path>
            </a:pathLst>
          </a:custGeom>
        </p:spPr>
        <p:txBody>
          <a:bodyPr wrap="square">
            <a:noAutofit/>
          </a:bodyPr>
          <a:lstStyle/>
          <a:p>
            <a:endParaRPr lang="en-US"/>
          </a:p>
        </p:txBody>
      </p:sp>
    </p:spTree>
    <p:extLst>
      <p:ext uri="{BB962C8B-B14F-4D97-AF65-F5344CB8AC3E}">
        <p14:creationId xmlns:p14="http://schemas.microsoft.com/office/powerpoint/2010/main" val="13687750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7BC1E007-8A9E-44F2-824A-2A709648104D}"/>
              </a:ext>
            </a:extLst>
          </p:cNvPr>
          <p:cNvSpPr>
            <a:spLocks noGrp="1"/>
          </p:cNvSpPr>
          <p:nvPr>
            <p:ph type="pic" sz="quarter" idx="10"/>
          </p:nvPr>
        </p:nvSpPr>
        <p:spPr>
          <a:xfrm>
            <a:off x="6636327" y="623455"/>
            <a:ext cx="4516582" cy="6234545"/>
          </a:xfrm>
          <a:custGeom>
            <a:avLst/>
            <a:gdLst>
              <a:gd name="connsiteX0" fmla="*/ 0 w 4516582"/>
              <a:gd name="connsiteY0" fmla="*/ 0 h 6234545"/>
              <a:gd name="connsiteX1" fmla="*/ 4516582 w 4516582"/>
              <a:gd name="connsiteY1" fmla="*/ 0 h 6234545"/>
              <a:gd name="connsiteX2" fmla="*/ 4516582 w 4516582"/>
              <a:gd name="connsiteY2" fmla="*/ 6234545 h 6234545"/>
              <a:gd name="connsiteX3" fmla="*/ 0 w 4516582"/>
              <a:gd name="connsiteY3" fmla="*/ 6234545 h 6234545"/>
            </a:gdLst>
            <a:ahLst/>
            <a:cxnLst>
              <a:cxn ang="0">
                <a:pos x="connsiteX0" y="connsiteY0"/>
              </a:cxn>
              <a:cxn ang="0">
                <a:pos x="connsiteX1" y="connsiteY1"/>
              </a:cxn>
              <a:cxn ang="0">
                <a:pos x="connsiteX2" y="connsiteY2"/>
              </a:cxn>
              <a:cxn ang="0">
                <a:pos x="connsiteX3" y="connsiteY3"/>
              </a:cxn>
            </a:cxnLst>
            <a:rect l="l" t="t" r="r" b="b"/>
            <a:pathLst>
              <a:path w="4516582" h="6234545">
                <a:moveTo>
                  <a:pt x="0" y="0"/>
                </a:moveTo>
                <a:lnTo>
                  <a:pt x="4516582" y="0"/>
                </a:lnTo>
                <a:lnTo>
                  <a:pt x="4516582" y="6234545"/>
                </a:lnTo>
                <a:lnTo>
                  <a:pt x="0" y="6234545"/>
                </a:lnTo>
                <a:close/>
              </a:path>
            </a:pathLst>
          </a:custGeom>
        </p:spPr>
        <p:txBody>
          <a:bodyPr wrap="square">
            <a:noAutofit/>
          </a:bodyPr>
          <a:lstStyle/>
          <a:p>
            <a:endParaRPr lang="en-US"/>
          </a:p>
        </p:txBody>
      </p:sp>
    </p:spTree>
    <p:extLst>
      <p:ext uri="{BB962C8B-B14F-4D97-AF65-F5344CB8AC3E}">
        <p14:creationId xmlns:p14="http://schemas.microsoft.com/office/powerpoint/2010/main" val="32050551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4494EECA-4565-4F90-9763-35D372C7FC03}"/>
              </a:ext>
            </a:extLst>
          </p:cNvPr>
          <p:cNvSpPr>
            <a:spLocks noGrp="1"/>
          </p:cNvSpPr>
          <p:nvPr>
            <p:ph type="pic" sz="quarter" idx="10"/>
          </p:nvPr>
        </p:nvSpPr>
        <p:spPr>
          <a:xfrm>
            <a:off x="1063078" y="1565564"/>
            <a:ext cx="2050473" cy="3075709"/>
          </a:xfrm>
          <a:custGeom>
            <a:avLst/>
            <a:gdLst>
              <a:gd name="connsiteX0" fmla="*/ 0 w 2050473"/>
              <a:gd name="connsiteY0" fmla="*/ 0 h 3075709"/>
              <a:gd name="connsiteX1" fmla="*/ 2050473 w 2050473"/>
              <a:gd name="connsiteY1" fmla="*/ 0 h 3075709"/>
              <a:gd name="connsiteX2" fmla="*/ 2050473 w 2050473"/>
              <a:gd name="connsiteY2" fmla="*/ 3075709 h 3075709"/>
              <a:gd name="connsiteX3" fmla="*/ 0 w 2050473"/>
              <a:gd name="connsiteY3" fmla="*/ 3075709 h 3075709"/>
            </a:gdLst>
            <a:ahLst/>
            <a:cxnLst>
              <a:cxn ang="0">
                <a:pos x="connsiteX0" y="connsiteY0"/>
              </a:cxn>
              <a:cxn ang="0">
                <a:pos x="connsiteX1" y="connsiteY1"/>
              </a:cxn>
              <a:cxn ang="0">
                <a:pos x="connsiteX2" y="connsiteY2"/>
              </a:cxn>
              <a:cxn ang="0">
                <a:pos x="connsiteX3" y="connsiteY3"/>
              </a:cxn>
            </a:cxnLst>
            <a:rect l="l" t="t" r="r" b="b"/>
            <a:pathLst>
              <a:path w="2050473" h="3075709">
                <a:moveTo>
                  <a:pt x="0" y="0"/>
                </a:moveTo>
                <a:lnTo>
                  <a:pt x="2050473" y="0"/>
                </a:lnTo>
                <a:lnTo>
                  <a:pt x="2050473" y="3075709"/>
                </a:lnTo>
                <a:lnTo>
                  <a:pt x="0" y="3075709"/>
                </a:lnTo>
                <a:close/>
              </a:path>
            </a:pathLst>
          </a:custGeom>
        </p:spPr>
        <p:txBody>
          <a:bodyPr wrap="square">
            <a:noAutofit/>
          </a:bodyPr>
          <a:lstStyle/>
          <a:p>
            <a:endParaRPr lang="en-US"/>
          </a:p>
        </p:txBody>
      </p:sp>
      <p:sp>
        <p:nvSpPr>
          <p:cNvPr id="14" name="Picture Placeholder 13">
            <a:extLst>
              <a:ext uri="{FF2B5EF4-FFF2-40B4-BE49-F238E27FC236}">
                <a16:creationId xmlns:a16="http://schemas.microsoft.com/office/drawing/2014/main" id="{178AB251-5928-444C-AE56-628B2FD80DB3}"/>
              </a:ext>
            </a:extLst>
          </p:cNvPr>
          <p:cNvSpPr>
            <a:spLocks noGrp="1"/>
          </p:cNvSpPr>
          <p:nvPr>
            <p:ph type="pic" sz="quarter" idx="11"/>
          </p:nvPr>
        </p:nvSpPr>
        <p:spPr>
          <a:xfrm>
            <a:off x="3584605" y="1565563"/>
            <a:ext cx="2050473" cy="3075709"/>
          </a:xfrm>
          <a:custGeom>
            <a:avLst/>
            <a:gdLst>
              <a:gd name="connsiteX0" fmla="*/ 0 w 2050473"/>
              <a:gd name="connsiteY0" fmla="*/ 0 h 3075709"/>
              <a:gd name="connsiteX1" fmla="*/ 2050473 w 2050473"/>
              <a:gd name="connsiteY1" fmla="*/ 0 h 3075709"/>
              <a:gd name="connsiteX2" fmla="*/ 2050473 w 2050473"/>
              <a:gd name="connsiteY2" fmla="*/ 3075709 h 3075709"/>
              <a:gd name="connsiteX3" fmla="*/ 0 w 2050473"/>
              <a:gd name="connsiteY3" fmla="*/ 3075709 h 3075709"/>
            </a:gdLst>
            <a:ahLst/>
            <a:cxnLst>
              <a:cxn ang="0">
                <a:pos x="connsiteX0" y="connsiteY0"/>
              </a:cxn>
              <a:cxn ang="0">
                <a:pos x="connsiteX1" y="connsiteY1"/>
              </a:cxn>
              <a:cxn ang="0">
                <a:pos x="connsiteX2" y="connsiteY2"/>
              </a:cxn>
              <a:cxn ang="0">
                <a:pos x="connsiteX3" y="connsiteY3"/>
              </a:cxn>
            </a:cxnLst>
            <a:rect l="l" t="t" r="r" b="b"/>
            <a:pathLst>
              <a:path w="2050473" h="3075709">
                <a:moveTo>
                  <a:pt x="0" y="0"/>
                </a:moveTo>
                <a:lnTo>
                  <a:pt x="2050473" y="0"/>
                </a:lnTo>
                <a:lnTo>
                  <a:pt x="2050473" y="3075709"/>
                </a:lnTo>
                <a:lnTo>
                  <a:pt x="0" y="3075709"/>
                </a:lnTo>
                <a:close/>
              </a:path>
            </a:pathLst>
          </a:custGeom>
        </p:spPr>
        <p:txBody>
          <a:bodyPr wrap="square">
            <a:noAutofit/>
          </a:bodyPr>
          <a:lstStyle/>
          <a:p>
            <a:endParaRPr lang="en-US"/>
          </a:p>
        </p:txBody>
      </p:sp>
      <p:sp>
        <p:nvSpPr>
          <p:cNvPr id="17" name="Picture Placeholder 16">
            <a:extLst>
              <a:ext uri="{FF2B5EF4-FFF2-40B4-BE49-F238E27FC236}">
                <a16:creationId xmlns:a16="http://schemas.microsoft.com/office/drawing/2014/main" id="{2A4A58AF-CE6A-4F8A-B005-06FECE1C60BE}"/>
              </a:ext>
            </a:extLst>
          </p:cNvPr>
          <p:cNvSpPr>
            <a:spLocks noGrp="1"/>
          </p:cNvSpPr>
          <p:nvPr>
            <p:ph type="pic" sz="quarter" idx="12"/>
          </p:nvPr>
        </p:nvSpPr>
        <p:spPr>
          <a:xfrm>
            <a:off x="6096000" y="678873"/>
            <a:ext cx="5181600" cy="5500254"/>
          </a:xfrm>
          <a:custGeom>
            <a:avLst/>
            <a:gdLst>
              <a:gd name="connsiteX0" fmla="*/ 0 w 5181600"/>
              <a:gd name="connsiteY0" fmla="*/ 0 h 5500254"/>
              <a:gd name="connsiteX1" fmla="*/ 5181600 w 5181600"/>
              <a:gd name="connsiteY1" fmla="*/ 0 h 5500254"/>
              <a:gd name="connsiteX2" fmla="*/ 5181600 w 5181600"/>
              <a:gd name="connsiteY2" fmla="*/ 5500254 h 5500254"/>
              <a:gd name="connsiteX3" fmla="*/ 0 w 5181600"/>
              <a:gd name="connsiteY3" fmla="*/ 5500254 h 5500254"/>
            </a:gdLst>
            <a:ahLst/>
            <a:cxnLst>
              <a:cxn ang="0">
                <a:pos x="connsiteX0" y="connsiteY0"/>
              </a:cxn>
              <a:cxn ang="0">
                <a:pos x="connsiteX1" y="connsiteY1"/>
              </a:cxn>
              <a:cxn ang="0">
                <a:pos x="connsiteX2" y="connsiteY2"/>
              </a:cxn>
              <a:cxn ang="0">
                <a:pos x="connsiteX3" y="connsiteY3"/>
              </a:cxn>
            </a:cxnLst>
            <a:rect l="l" t="t" r="r" b="b"/>
            <a:pathLst>
              <a:path w="5181600" h="5500254">
                <a:moveTo>
                  <a:pt x="0" y="0"/>
                </a:moveTo>
                <a:lnTo>
                  <a:pt x="5181600" y="0"/>
                </a:lnTo>
                <a:lnTo>
                  <a:pt x="5181600" y="5500254"/>
                </a:lnTo>
                <a:lnTo>
                  <a:pt x="0" y="5500254"/>
                </a:lnTo>
                <a:close/>
              </a:path>
            </a:pathLst>
          </a:custGeom>
        </p:spPr>
        <p:txBody>
          <a:bodyPr wrap="square">
            <a:noAutofit/>
          </a:bodyPr>
          <a:lstStyle/>
          <a:p>
            <a:endParaRPr lang="en-US"/>
          </a:p>
        </p:txBody>
      </p:sp>
    </p:spTree>
    <p:extLst>
      <p:ext uri="{BB962C8B-B14F-4D97-AF65-F5344CB8AC3E}">
        <p14:creationId xmlns:p14="http://schemas.microsoft.com/office/powerpoint/2010/main" val="36172562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AAA8DBF-F70B-4FEF-82DD-594214197FAC}"/>
              </a:ext>
            </a:extLst>
          </p:cNvPr>
          <p:cNvSpPr>
            <a:spLocks noGrp="1"/>
          </p:cNvSpPr>
          <p:nvPr>
            <p:ph type="pic" sz="quarter" idx="10"/>
          </p:nvPr>
        </p:nvSpPr>
        <p:spPr>
          <a:xfrm>
            <a:off x="2022764" y="665017"/>
            <a:ext cx="9130145" cy="5514109"/>
          </a:xfrm>
          <a:custGeom>
            <a:avLst/>
            <a:gdLst>
              <a:gd name="connsiteX0" fmla="*/ 0 w 9130145"/>
              <a:gd name="connsiteY0" fmla="*/ 0 h 5514109"/>
              <a:gd name="connsiteX1" fmla="*/ 9130145 w 9130145"/>
              <a:gd name="connsiteY1" fmla="*/ 0 h 5514109"/>
              <a:gd name="connsiteX2" fmla="*/ 9130145 w 9130145"/>
              <a:gd name="connsiteY2" fmla="*/ 5514109 h 5514109"/>
              <a:gd name="connsiteX3" fmla="*/ 0 w 9130145"/>
              <a:gd name="connsiteY3" fmla="*/ 5514109 h 5514109"/>
            </a:gdLst>
            <a:ahLst/>
            <a:cxnLst>
              <a:cxn ang="0">
                <a:pos x="connsiteX0" y="connsiteY0"/>
              </a:cxn>
              <a:cxn ang="0">
                <a:pos x="connsiteX1" y="connsiteY1"/>
              </a:cxn>
              <a:cxn ang="0">
                <a:pos x="connsiteX2" y="connsiteY2"/>
              </a:cxn>
              <a:cxn ang="0">
                <a:pos x="connsiteX3" y="connsiteY3"/>
              </a:cxn>
            </a:cxnLst>
            <a:rect l="l" t="t" r="r" b="b"/>
            <a:pathLst>
              <a:path w="9130145" h="5514109">
                <a:moveTo>
                  <a:pt x="0" y="0"/>
                </a:moveTo>
                <a:lnTo>
                  <a:pt x="9130145" y="0"/>
                </a:lnTo>
                <a:lnTo>
                  <a:pt x="9130145" y="5514109"/>
                </a:lnTo>
                <a:lnTo>
                  <a:pt x="0" y="5514109"/>
                </a:lnTo>
                <a:close/>
              </a:path>
            </a:pathLst>
          </a:custGeom>
        </p:spPr>
        <p:txBody>
          <a:bodyPr wrap="square">
            <a:noAutofit/>
          </a:bodyPr>
          <a:lstStyle/>
          <a:p>
            <a:endParaRPr lang="en-US"/>
          </a:p>
        </p:txBody>
      </p:sp>
    </p:spTree>
    <p:extLst>
      <p:ext uri="{BB962C8B-B14F-4D97-AF65-F5344CB8AC3E}">
        <p14:creationId xmlns:p14="http://schemas.microsoft.com/office/powerpoint/2010/main" val="31280058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59D421B8-A3F0-4C8F-B0B7-5CE10DAAB816}"/>
              </a:ext>
            </a:extLst>
          </p:cNvPr>
          <p:cNvSpPr>
            <a:spLocks noGrp="1"/>
          </p:cNvSpPr>
          <p:nvPr>
            <p:ph type="pic" sz="quarter" idx="10"/>
          </p:nvPr>
        </p:nvSpPr>
        <p:spPr>
          <a:xfrm>
            <a:off x="4253344" y="637310"/>
            <a:ext cx="7938655" cy="6220691"/>
          </a:xfrm>
          <a:custGeom>
            <a:avLst/>
            <a:gdLst>
              <a:gd name="connsiteX0" fmla="*/ 0 w 7938655"/>
              <a:gd name="connsiteY0" fmla="*/ 0 h 6220691"/>
              <a:gd name="connsiteX1" fmla="*/ 7938655 w 7938655"/>
              <a:gd name="connsiteY1" fmla="*/ 0 h 6220691"/>
              <a:gd name="connsiteX2" fmla="*/ 7938655 w 7938655"/>
              <a:gd name="connsiteY2" fmla="*/ 6220691 h 6220691"/>
              <a:gd name="connsiteX3" fmla="*/ 0 w 7938655"/>
              <a:gd name="connsiteY3" fmla="*/ 6220691 h 6220691"/>
            </a:gdLst>
            <a:ahLst/>
            <a:cxnLst>
              <a:cxn ang="0">
                <a:pos x="connsiteX0" y="connsiteY0"/>
              </a:cxn>
              <a:cxn ang="0">
                <a:pos x="connsiteX1" y="connsiteY1"/>
              </a:cxn>
              <a:cxn ang="0">
                <a:pos x="connsiteX2" y="connsiteY2"/>
              </a:cxn>
              <a:cxn ang="0">
                <a:pos x="connsiteX3" y="connsiteY3"/>
              </a:cxn>
            </a:cxnLst>
            <a:rect l="l" t="t" r="r" b="b"/>
            <a:pathLst>
              <a:path w="7938655" h="6220691">
                <a:moveTo>
                  <a:pt x="0" y="0"/>
                </a:moveTo>
                <a:lnTo>
                  <a:pt x="7938655" y="0"/>
                </a:lnTo>
                <a:lnTo>
                  <a:pt x="7938655" y="6220691"/>
                </a:lnTo>
                <a:lnTo>
                  <a:pt x="0" y="6220691"/>
                </a:lnTo>
                <a:close/>
              </a:path>
            </a:pathLst>
          </a:custGeom>
        </p:spPr>
        <p:txBody>
          <a:bodyPr wrap="square">
            <a:noAutofit/>
          </a:bodyPr>
          <a:lstStyle/>
          <a:p>
            <a:endParaRPr lang="en-US"/>
          </a:p>
        </p:txBody>
      </p:sp>
    </p:spTree>
    <p:extLst>
      <p:ext uri="{BB962C8B-B14F-4D97-AF65-F5344CB8AC3E}">
        <p14:creationId xmlns:p14="http://schemas.microsoft.com/office/powerpoint/2010/main" val="3694499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363A319-ECCA-4BA1-B0A5-31ABD0A20A92}"/>
              </a:ext>
            </a:extLst>
          </p:cNvPr>
          <p:cNvSpPr>
            <a:spLocks noGrp="1"/>
          </p:cNvSpPr>
          <p:nvPr>
            <p:ph type="pic" sz="quarter" idx="10"/>
          </p:nvPr>
        </p:nvSpPr>
        <p:spPr>
          <a:xfrm>
            <a:off x="0" y="678874"/>
            <a:ext cx="12192000" cy="6179127"/>
          </a:xfrm>
          <a:custGeom>
            <a:avLst/>
            <a:gdLst>
              <a:gd name="connsiteX0" fmla="*/ 0 w 12192000"/>
              <a:gd name="connsiteY0" fmla="*/ 0 h 6179127"/>
              <a:gd name="connsiteX1" fmla="*/ 12192000 w 12192000"/>
              <a:gd name="connsiteY1" fmla="*/ 0 h 6179127"/>
              <a:gd name="connsiteX2" fmla="*/ 12192000 w 12192000"/>
              <a:gd name="connsiteY2" fmla="*/ 6179127 h 6179127"/>
              <a:gd name="connsiteX3" fmla="*/ 0 w 12192000"/>
              <a:gd name="connsiteY3" fmla="*/ 6179127 h 6179127"/>
            </a:gdLst>
            <a:ahLst/>
            <a:cxnLst>
              <a:cxn ang="0">
                <a:pos x="connsiteX0" y="connsiteY0"/>
              </a:cxn>
              <a:cxn ang="0">
                <a:pos x="connsiteX1" y="connsiteY1"/>
              </a:cxn>
              <a:cxn ang="0">
                <a:pos x="connsiteX2" y="connsiteY2"/>
              </a:cxn>
              <a:cxn ang="0">
                <a:pos x="connsiteX3" y="connsiteY3"/>
              </a:cxn>
            </a:cxnLst>
            <a:rect l="l" t="t" r="r" b="b"/>
            <a:pathLst>
              <a:path w="12192000" h="6179127">
                <a:moveTo>
                  <a:pt x="0" y="0"/>
                </a:moveTo>
                <a:lnTo>
                  <a:pt x="12192000" y="0"/>
                </a:lnTo>
                <a:lnTo>
                  <a:pt x="12192000" y="6179127"/>
                </a:lnTo>
                <a:lnTo>
                  <a:pt x="0" y="6179127"/>
                </a:lnTo>
                <a:close/>
              </a:path>
            </a:pathLst>
          </a:custGeom>
        </p:spPr>
        <p:txBody>
          <a:bodyPr wrap="square">
            <a:noAutofit/>
          </a:bodyPr>
          <a:lstStyle/>
          <a:p>
            <a:endParaRPr lang="en-US"/>
          </a:p>
        </p:txBody>
      </p:sp>
    </p:spTree>
    <p:extLst>
      <p:ext uri="{BB962C8B-B14F-4D97-AF65-F5344CB8AC3E}">
        <p14:creationId xmlns:p14="http://schemas.microsoft.com/office/powerpoint/2010/main" val="138153699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CAB7CE8-2F86-4088-BD56-CB43F566FE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6EBF03F-A8B4-47CE-AF3C-825CD524CE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E8815A-E4C0-45B4-ACD0-A0BBFE461D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F9AA0-5158-4039-AEF6-1488D4014E8D}" type="datetimeFigureOut">
              <a:rPr lang="en-US" smtClean="0"/>
              <a:t>6/4/2023</a:t>
            </a:fld>
            <a:endParaRPr lang="en-US"/>
          </a:p>
        </p:txBody>
      </p:sp>
      <p:sp>
        <p:nvSpPr>
          <p:cNvPr id="5" name="Footer Placeholder 4">
            <a:extLst>
              <a:ext uri="{FF2B5EF4-FFF2-40B4-BE49-F238E27FC236}">
                <a16:creationId xmlns:a16="http://schemas.microsoft.com/office/drawing/2014/main" id="{E003F776-2520-4BD8-A698-E3D159AD57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9116651-1D56-4CF6-9241-90FB5B6849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90C0F2-0114-40A7-A897-2C45E501993D}" type="slidenum">
              <a:rPr lang="en-US" smtClean="0"/>
              <a:t>‹#›</a:t>
            </a:fld>
            <a:endParaRPr lang="en-US"/>
          </a:p>
        </p:txBody>
      </p:sp>
    </p:spTree>
    <p:extLst>
      <p:ext uri="{BB962C8B-B14F-4D97-AF65-F5344CB8AC3E}">
        <p14:creationId xmlns:p14="http://schemas.microsoft.com/office/powerpoint/2010/main" val="18516119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5" Type="http://schemas.openxmlformats.org/officeDocument/2006/relationships/image" Target="../media/image1.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5" Type="http://schemas.openxmlformats.org/officeDocument/2006/relationships/image" Target="../media/image1.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hyperlink" Target="mailto:jojoc@apc.edu.ph" TargetMode="External"/><Relationship Id="rId4" Type="http://schemas.openxmlformats.org/officeDocument/2006/relationships/hyperlink" Target="mailto:manoletg@apc.edu.ph"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hyperlink" Target="mailto:jmboongaling@student.apc.edu.ph" TargetMode="External"/><Relationship Id="rId4" Type="http://schemas.openxmlformats.org/officeDocument/2006/relationships/hyperlink" Target="mailto:iconrubia@student.apc.edu.ph"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gif"/><Relationship Id="rId5" Type="http://schemas.openxmlformats.org/officeDocument/2006/relationships/image" Target="../media/image5.jpeg"/><Relationship Id="rId10" Type="http://schemas.openxmlformats.org/officeDocument/2006/relationships/image" Target="../media/image1.png"/><Relationship Id="rId4" Type="http://schemas.openxmlformats.org/officeDocument/2006/relationships/image" Target="../media/image4.jpeg"/><Relationship Id="rId9" Type="http://schemas.openxmlformats.org/officeDocument/2006/relationships/image" Target="../media/image9.jpe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2.png"/><Relationship Id="rId7" Type="http://schemas.openxmlformats.org/officeDocument/2006/relationships/image" Target="../media/image13.jpeg"/><Relationship Id="rId2" Type="http://schemas.openxmlformats.org/officeDocument/2006/relationships/image" Target="../media/image6.gif"/><Relationship Id="rId1" Type="http://schemas.openxmlformats.org/officeDocument/2006/relationships/slideLayout" Target="../slideLayouts/slideLayout1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6.gif"/></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6.gif"/></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6.gif"/></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gif"/><Relationship Id="rId1" Type="http://schemas.openxmlformats.org/officeDocument/2006/relationships/slideLayout" Target="../slideLayouts/slideLayout5.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61724F8-A99A-44A3-9EA2-0826A4A0ECED}"/>
              </a:ext>
            </a:extLst>
          </p:cNvPr>
          <p:cNvGrpSpPr/>
          <p:nvPr/>
        </p:nvGrpSpPr>
        <p:grpSpPr>
          <a:xfrm>
            <a:off x="2586793" y="2540485"/>
            <a:ext cx="7018414" cy="1777031"/>
            <a:chOff x="2586793" y="2289476"/>
            <a:chExt cx="7018414" cy="1777031"/>
          </a:xfrm>
        </p:grpSpPr>
        <p:sp>
          <p:nvSpPr>
            <p:cNvPr id="5" name="Title 1">
              <a:extLst>
                <a:ext uri="{FF2B5EF4-FFF2-40B4-BE49-F238E27FC236}">
                  <a16:creationId xmlns:a16="http://schemas.microsoft.com/office/drawing/2014/main" id="{892972A5-4E91-4E21-8CE9-90E7F979580B}"/>
                </a:ext>
              </a:extLst>
            </p:cNvPr>
            <p:cNvSpPr txBox="1">
              <a:spLocks/>
            </p:cNvSpPr>
            <p:nvPr/>
          </p:nvSpPr>
          <p:spPr>
            <a:xfrm>
              <a:off x="2586793" y="2791493"/>
              <a:ext cx="7018414" cy="1275014"/>
            </a:xfrm>
            <a:prstGeom prst="rect">
              <a:avLst/>
            </a:prstGeom>
          </p:spPr>
          <p:txBody>
            <a:bodyPr lIns="91440" tIns="45720" rIns="91440" bIns="45720" anchor="t">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2700">
                  <a:solidFill>
                    <a:schemeClr val="accent5">
                      <a:lumMod val="75000"/>
                    </a:schemeClr>
                  </a:solidFill>
                  <a:latin typeface="Raleway ExtraBold"/>
                </a:rPr>
                <a:t>KAYVI </a:t>
              </a:r>
              <a:r>
                <a:rPr lang="en-US" sz="9600">
                  <a:solidFill>
                    <a:schemeClr val="accent4">
                      <a:lumMod val="60000"/>
                      <a:lumOff val="40000"/>
                    </a:schemeClr>
                  </a:solidFill>
                  <a:latin typeface="Raleway ExtraBold"/>
                </a:rPr>
                <a:t>byte</a:t>
              </a:r>
              <a:r>
                <a:rPr lang="en-US" sz="12700">
                  <a:solidFill>
                    <a:schemeClr val="accent5">
                      <a:lumMod val="75000"/>
                    </a:schemeClr>
                  </a:solidFill>
                  <a:latin typeface="Raleway ExtraBold"/>
                </a:rPr>
                <a:t>.</a:t>
              </a:r>
            </a:p>
          </p:txBody>
        </p:sp>
        <p:sp>
          <p:nvSpPr>
            <p:cNvPr id="6" name="Subtitle 2">
              <a:extLst>
                <a:ext uri="{FF2B5EF4-FFF2-40B4-BE49-F238E27FC236}">
                  <a16:creationId xmlns:a16="http://schemas.microsoft.com/office/drawing/2014/main" id="{59E1332E-7845-4745-9C1B-4DBD7A8FCA84}"/>
                </a:ext>
              </a:extLst>
            </p:cNvPr>
            <p:cNvSpPr txBox="1">
              <a:spLocks/>
            </p:cNvSpPr>
            <p:nvPr/>
          </p:nvSpPr>
          <p:spPr>
            <a:xfrm>
              <a:off x="3990108" y="2289476"/>
              <a:ext cx="4211784" cy="53686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spc="300">
                  <a:latin typeface="Raleway Black"/>
                  <a:ea typeface="Lato Light"/>
                  <a:cs typeface="Lato Light"/>
                </a:rPr>
                <a:t>INTRODUCING</a:t>
              </a:r>
              <a:endParaRPr lang="en-US" sz="1800" spc="300">
                <a:latin typeface="Raleway Black" panose="020B0A03030101060003" pitchFamily="34" charset="0"/>
                <a:ea typeface="Lato Light" panose="020F0502020204030203" pitchFamily="34" charset="0"/>
                <a:cs typeface="Lato Light" panose="020F0502020204030203" pitchFamily="34" charset="0"/>
              </a:endParaRPr>
            </a:p>
          </p:txBody>
        </p:sp>
      </p:grpSp>
      <p:cxnSp>
        <p:nvCxnSpPr>
          <p:cNvPr id="7" name="Straight Connector 6">
            <a:extLst>
              <a:ext uri="{FF2B5EF4-FFF2-40B4-BE49-F238E27FC236}">
                <a16:creationId xmlns:a16="http://schemas.microsoft.com/office/drawing/2014/main" id="{6F059958-3378-4B31-8789-4B65CFA902CD}"/>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Rectangle: Rounded Corners 7">
            <a:extLst>
              <a:ext uri="{FF2B5EF4-FFF2-40B4-BE49-F238E27FC236}">
                <a16:creationId xmlns:a16="http://schemas.microsoft.com/office/drawing/2014/main" id="{93754B77-7426-415F-9E2E-2E616D8A710B}"/>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E2F86DA7-0140-4DEC-96D8-232E0ABC4197}"/>
              </a:ext>
            </a:extLst>
          </p:cNvPr>
          <p:cNvSpPr txBox="1">
            <a:spLocks/>
          </p:cNvSpPr>
          <p:nvPr/>
        </p:nvSpPr>
        <p:spPr>
          <a:xfrm>
            <a:off x="8874537" y="241279"/>
            <a:ext cx="1156700" cy="277087"/>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50">
                <a:latin typeface="Raleway"/>
              </a:rPr>
              <a:t>SURVEIRAMS</a:t>
            </a:r>
            <a:endParaRPr lang="en-US"/>
          </a:p>
        </p:txBody>
      </p:sp>
      <p:sp>
        <p:nvSpPr>
          <p:cNvPr id="10" name="Shape 4857">
            <a:extLst>
              <a:ext uri="{FF2B5EF4-FFF2-40B4-BE49-F238E27FC236}">
                <a16:creationId xmlns:a16="http://schemas.microsoft.com/office/drawing/2014/main" id="{549A4836-E14C-43DC-95D2-809D3022A12B}"/>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1" name="Straight Connector 10">
            <a:extLst>
              <a:ext uri="{FF2B5EF4-FFF2-40B4-BE49-F238E27FC236}">
                <a16:creationId xmlns:a16="http://schemas.microsoft.com/office/drawing/2014/main" id="{F10F2799-C5A7-4372-B5BC-EBA6B3F86A8A}"/>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0A203A76-E289-4DE0-B19B-16A113950AFE}"/>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hape 4836">
            <a:extLst>
              <a:ext uri="{FF2B5EF4-FFF2-40B4-BE49-F238E27FC236}">
                <a16:creationId xmlns:a16="http://schemas.microsoft.com/office/drawing/2014/main" id="{280EBD2C-E280-4077-82C8-41B94D0AEF1E}"/>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4" name="Group 13">
            <a:extLst>
              <a:ext uri="{FF2B5EF4-FFF2-40B4-BE49-F238E27FC236}">
                <a16:creationId xmlns:a16="http://schemas.microsoft.com/office/drawing/2014/main" id="{B33AC887-FFC1-4408-B53A-1B279C14F349}"/>
              </a:ext>
            </a:extLst>
          </p:cNvPr>
          <p:cNvGrpSpPr/>
          <p:nvPr/>
        </p:nvGrpSpPr>
        <p:grpSpPr>
          <a:xfrm>
            <a:off x="3606522" y="214155"/>
            <a:ext cx="3282167" cy="277091"/>
            <a:chOff x="3606522" y="214155"/>
            <a:chExt cx="3282167" cy="277091"/>
          </a:xfrm>
        </p:grpSpPr>
        <p:sp>
          <p:nvSpPr>
            <p:cNvPr id="15" name="Title 1">
              <a:extLst>
                <a:ext uri="{FF2B5EF4-FFF2-40B4-BE49-F238E27FC236}">
                  <a16:creationId xmlns:a16="http://schemas.microsoft.com/office/drawing/2014/main" id="{AB13F83B-E036-4B1A-8829-260796433A1A}"/>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6" name="Title 1">
              <a:extLst>
                <a:ext uri="{FF2B5EF4-FFF2-40B4-BE49-F238E27FC236}">
                  <a16:creationId xmlns:a16="http://schemas.microsoft.com/office/drawing/2014/main" id="{FB24E39C-FCA7-45D4-A0C8-8B1E4FD67D39}"/>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7" name="Title 1">
              <a:extLst>
                <a:ext uri="{FF2B5EF4-FFF2-40B4-BE49-F238E27FC236}">
                  <a16:creationId xmlns:a16="http://schemas.microsoft.com/office/drawing/2014/main" id="{220E4D41-9E62-400D-A5AE-93B7AFF91B47}"/>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8" name="Shape 4748">
            <a:extLst>
              <a:ext uri="{FF2B5EF4-FFF2-40B4-BE49-F238E27FC236}">
                <a16:creationId xmlns:a16="http://schemas.microsoft.com/office/drawing/2014/main" id="{B38BC887-9D9A-4975-9939-2111B067A0F5}"/>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20" name="Straight Connector 19">
            <a:extLst>
              <a:ext uri="{FF2B5EF4-FFF2-40B4-BE49-F238E27FC236}">
                <a16:creationId xmlns:a16="http://schemas.microsoft.com/office/drawing/2014/main" id="{513DB36D-2779-4346-A953-E846621EEF31}"/>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1444155-F032-430B-9DB0-D6F6FCED5596}"/>
              </a:ext>
            </a:extLst>
          </p:cNvPr>
          <p:cNvCxnSpPr>
            <a:cxnSpLocks/>
          </p:cNvCxnSpPr>
          <p:nvPr/>
        </p:nvCxnSpPr>
        <p:spPr>
          <a:xfrm>
            <a:off x="3536551" y="450264"/>
            <a:ext cx="7072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56788B73-2D7E-4BC4-9986-609494B7DF41}"/>
              </a:ext>
            </a:extLst>
          </p:cNvPr>
          <p:cNvGrpSpPr/>
          <p:nvPr/>
        </p:nvGrpSpPr>
        <p:grpSpPr>
          <a:xfrm flipV="1">
            <a:off x="273113" y="5945818"/>
            <a:ext cx="183218" cy="490244"/>
            <a:chOff x="-2260454" y="1059710"/>
            <a:chExt cx="672286" cy="1798863"/>
          </a:xfrm>
          <a:solidFill>
            <a:schemeClr val="tx1"/>
          </a:solidFill>
        </p:grpSpPr>
        <p:sp>
          <p:nvSpPr>
            <p:cNvPr id="25" name="Diamond 24">
              <a:extLst>
                <a:ext uri="{FF2B5EF4-FFF2-40B4-BE49-F238E27FC236}">
                  <a16:creationId xmlns:a16="http://schemas.microsoft.com/office/drawing/2014/main" id="{19F63AD4-FB7A-42FA-A7DB-155F1BDEC484}"/>
                </a:ext>
              </a:extLst>
            </p:cNvPr>
            <p:cNvSpPr/>
            <p:nvPr/>
          </p:nvSpPr>
          <p:spPr>
            <a:xfrm>
              <a:off x="-2260454" y="2186287"/>
              <a:ext cx="672286" cy="672286"/>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Diamond 25">
              <a:extLst>
                <a:ext uri="{FF2B5EF4-FFF2-40B4-BE49-F238E27FC236}">
                  <a16:creationId xmlns:a16="http://schemas.microsoft.com/office/drawing/2014/main" id="{3F2852E0-B75B-490E-BB41-C832EC65CB8A}"/>
                </a:ext>
              </a:extLst>
            </p:cNvPr>
            <p:cNvSpPr/>
            <p:nvPr/>
          </p:nvSpPr>
          <p:spPr>
            <a:xfrm>
              <a:off x="-2148159" y="1558830"/>
              <a:ext cx="447696" cy="447696"/>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Diamond 26">
              <a:extLst>
                <a:ext uri="{FF2B5EF4-FFF2-40B4-BE49-F238E27FC236}">
                  <a16:creationId xmlns:a16="http://schemas.microsoft.com/office/drawing/2014/main" id="{E54DE1FD-A178-4653-8603-A5933DCE8DC7}"/>
                </a:ext>
              </a:extLst>
            </p:cNvPr>
            <p:cNvSpPr/>
            <p:nvPr/>
          </p:nvSpPr>
          <p:spPr>
            <a:xfrm>
              <a:off x="-2067948" y="1059710"/>
              <a:ext cx="319359" cy="319359"/>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2E4A86AD-D3E2-E476-AE7D-AD49A362D1DA}"/>
              </a:ext>
            </a:extLst>
          </p:cNvPr>
          <p:cNvPicPr>
            <a:picLocks noChangeAspect="1"/>
          </p:cNvPicPr>
          <p:nvPr/>
        </p:nvPicPr>
        <p:blipFill>
          <a:blip r:embed="rId2"/>
          <a:stretch>
            <a:fillRect/>
          </a:stretch>
        </p:blipFill>
        <p:spPr>
          <a:xfrm>
            <a:off x="719394" y="241279"/>
            <a:ext cx="1057230" cy="200961"/>
          </a:xfrm>
          <a:prstGeom prst="rect">
            <a:avLst/>
          </a:prstGeom>
        </p:spPr>
      </p:pic>
    </p:spTree>
    <p:extLst>
      <p:ext uri="{BB962C8B-B14F-4D97-AF65-F5344CB8AC3E}">
        <p14:creationId xmlns:p14="http://schemas.microsoft.com/office/powerpoint/2010/main" val="34826194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486910"/>
            <a:ext cx="12191999" cy="4940131"/>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763352" y="799015"/>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STAKEHOLDER REGISTER</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aphicFrame>
        <p:nvGraphicFramePr>
          <p:cNvPr id="15" name="Table 14">
            <a:extLst>
              <a:ext uri="{FF2B5EF4-FFF2-40B4-BE49-F238E27FC236}">
                <a16:creationId xmlns:a16="http://schemas.microsoft.com/office/drawing/2014/main" id="{BE16C858-88E6-4AC2-846E-15C5E8788C9A}"/>
              </a:ext>
            </a:extLst>
          </p:cNvPr>
          <p:cNvGraphicFramePr>
            <a:graphicFrameLocks noGrp="1"/>
          </p:cNvGraphicFramePr>
          <p:nvPr>
            <p:extLst>
              <p:ext uri="{D42A27DB-BD31-4B8C-83A1-F6EECF244321}">
                <p14:modId xmlns:p14="http://schemas.microsoft.com/office/powerpoint/2010/main" val="1071069828"/>
              </p:ext>
            </p:extLst>
          </p:nvPr>
        </p:nvGraphicFramePr>
        <p:xfrm>
          <a:off x="915420" y="1422206"/>
          <a:ext cx="10962861" cy="5288004"/>
        </p:xfrm>
        <a:graphic>
          <a:graphicData uri="http://schemas.openxmlformats.org/drawingml/2006/table">
            <a:tbl>
              <a:tblPr/>
              <a:tblGrid>
                <a:gridCol w="1772870">
                  <a:extLst>
                    <a:ext uri="{9D8B030D-6E8A-4147-A177-3AD203B41FA5}">
                      <a16:colId xmlns:a16="http://schemas.microsoft.com/office/drawing/2014/main" val="293353324"/>
                    </a:ext>
                  </a:extLst>
                </a:gridCol>
                <a:gridCol w="1411063">
                  <a:extLst>
                    <a:ext uri="{9D8B030D-6E8A-4147-A177-3AD203B41FA5}">
                      <a16:colId xmlns:a16="http://schemas.microsoft.com/office/drawing/2014/main" val="1146682705"/>
                    </a:ext>
                  </a:extLst>
                </a:gridCol>
                <a:gridCol w="1139700">
                  <a:extLst>
                    <a:ext uri="{9D8B030D-6E8A-4147-A177-3AD203B41FA5}">
                      <a16:colId xmlns:a16="http://schemas.microsoft.com/office/drawing/2014/main" val="200164724"/>
                    </a:ext>
                  </a:extLst>
                </a:gridCol>
                <a:gridCol w="1411063">
                  <a:extLst>
                    <a:ext uri="{9D8B030D-6E8A-4147-A177-3AD203B41FA5}">
                      <a16:colId xmlns:a16="http://schemas.microsoft.com/office/drawing/2014/main" val="1226988639"/>
                    </a:ext>
                  </a:extLst>
                </a:gridCol>
                <a:gridCol w="1953780">
                  <a:extLst>
                    <a:ext uri="{9D8B030D-6E8A-4147-A177-3AD203B41FA5}">
                      <a16:colId xmlns:a16="http://schemas.microsoft.com/office/drawing/2014/main" val="776957066"/>
                    </a:ext>
                  </a:extLst>
                </a:gridCol>
                <a:gridCol w="1682418">
                  <a:extLst>
                    <a:ext uri="{9D8B030D-6E8A-4147-A177-3AD203B41FA5}">
                      <a16:colId xmlns:a16="http://schemas.microsoft.com/office/drawing/2014/main" val="2317583814"/>
                    </a:ext>
                  </a:extLst>
                </a:gridCol>
                <a:gridCol w="1591967">
                  <a:extLst>
                    <a:ext uri="{9D8B030D-6E8A-4147-A177-3AD203B41FA5}">
                      <a16:colId xmlns:a16="http://schemas.microsoft.com/office/drawing/2014/main" val="3370686558"/>
                    </a:ext>
                  </a:extLst>
                </a:gridCol>
              </a:tblGrid>
              <a:tr h="493100">
                <a:tc>
                  <a:txBody>
                    <a:bodyPr/>
                    <a:lstStyle/>
                    <a:p>
                      <a:pPr algn="ctr" rtl="0" fontAlgn="base"/>
                      <a:r>
                        <a:rPr lang="en-PH" sz="1600" b="1" i="0" dirty="0">
                          <a:solidFill>
                            <a:schemeClr val="bg1"/>
                          </a:solidFill>
                          <a:effectLst/>
                          <a:latin typeface="Calibri" panose="020F0502020204030204" pitchFamily="34" charset="0"/>
                        </a:rPr>
                        <a:t>STAKEHOLDER</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rtl="0" fontAlgn="base"/>
                      <a:r>
                        <a:rPr lang="en-PH" sz="1600" b="0" i="0" dirty="0">
                          <a:solidFill>
                            <a:schemeClr val="bg1"/>
                          </a:solidFill>
                          <a:effectLst/>
                          <a:latin typeface="+mn-lt"/>
                        </a:rPr>
                        <a:t>R</a:t>
                      </a:r>
                      <a:r>
                        <a:rPr lang="en-PH" sz="1600" b="1" i="0" dirty="0">
                          <a:solidFill>
                            <a:schemeClr val="bg1"/>
                          </a:solidFill>
                          <a:effectLst/>
                          <a:latin typeface="Calibri" panose="020F0502020204030204" pitchFamily="34" charset="0"/>
                        </a:rPr>
                        <a:t>OLE</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rtl="0" fontAlgn="base"/>
                      <a:r>
                        <a:rPr lang="en-PH" sz="1600" b="1" i="0" dirty="0">
                          <a:solidFill>
                            <a:schemeClr val="bg1"/>
                          </a:solidFill>
                          <a:effectLst/>
                          <a:latin typeface="Calibri" panose="020F0502020204030204" pitchFamily="34" charset="0"/>
                        </a:rPr>
                        <a:t>IMPACT</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rtl="0" fontAlgn="base"/>
                      <a:r>
                        <a:rPr lang="en-PH" sz="1600" b="1" i="0" dirty="0">
                          <a:solidFill>
                            <a:schemeClr val="bg1"/>
                          </a:solidFill>
                          <a:effectLst/>
                          <a:latin typeface="Calibri" panose="020F0502020204030204" pitchFamily="34" charset="0"/>
                        </a:rPr>
                        <a:t>INFLUENCE</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rtl="0" fontAlgn="base"/>
                      <a:r>
                        <a:rPr lang="en-PH" sz="1600" b="1" i="0" dirty="0">
                          <a:solidFill>
                            <a:schemeClr val="bg1"/>
                          </a:solidFill>
                          <a:effectLst/>
                          <a:latin typeface="Calibri" panose="020F0502020204030204" pitchFamily="34" charset="0"/>
                        </a:rPr>
                        <a:t>WHAT IS IMPORTANT TO THE STAKEHOLDER?</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rtl="0" fontAlgn="base"/>
                      <a:r>
                        <a:rPr lang="en-PH" sz="1600" b="1" i="0" dirty="0">
                          <a:solidFill>
                            <a:schemeClr val="bg1"/>
                          </a:solidFill>
                          <a:effectLst/>
                          <a:latin typeface="Calibri" panose="020F0502020204030204" pitchFamily="34" charset="0"/>
                        </a:rPr>
                        <a:t>HOW COULD THE STAKEHOLDER CONTRIBUTE TO THE PROJECT?</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rtl="0" fontAlgn="base"/>
                      <a:r>
                        <a:rPr lang="en-PH" sz="1600" b="1" i="0" dirty="0">
                          <a:solidFill>
                            <a:schemeClr val="bg1"/>
                          </a:solidFill>
                          <a:effectLst/>
                          <a:latin typeface="Calibri" panose="020F0502020204030204" pitchFamily="34" charset="0"/>
                        </a:rPr>
                        <a:t>STRATEGY ON ENGAGING THE STAKEHOLDER</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2095453690"/>
                  </a:ext>
                </a:extLst>
              </a:tr>
              <a:tr h="493100">
                <a:tc>
                  <a:txBody>
                    <a:bodyPr/>
                    <a:lstStyle/>
                    <a:p>
                      <a:pPr fontAlgn="t"/>
                      <a:endParaRPr lang="en-PH" sz="1600" b="1" dirty="0">
                        <a:solidFill>
                          <a:schemeClr val="bg1"/>
                        </a:solidFill>
                        <a:effectLst/>
                      </a:endParaRPr>
                    </a:p>
                    <a:p>
                      <a:pPr algn="l" rtl="0" fontAlgn="base"/>
                      <a:r>
                        <a:rPr lang="en-PH" sz="1600" b="1" i="0" dirty="0">
                          <a:solidFill>
                            <a:schemeClr val="bg1"/>
                          </a:solidFill>
                          <a:effectLst/>
                          <a:latin typeface="Calibri" panose="020F0502020204030204" pitchFamily="34" charset="0"/>
                        </a:rPr>
                        <a:t>Ian Christopher </a:t>
                      </a:r>
                      <a:r>
                        <a:rPr lang="en-PH" sz="1600" b="1" i="0" dirty="0" err="1">
                          <a:solidFill>
                            <a:schemeClr val="bg1"/>
                          </a:solidFill>
                          <a:effectLst/>
                          <a:latin typeface="Calibri" panose="020F0502020204030204" pitchFamily="34" charset="0"/>
                        </a:rPr>
                        <a:t>Onrubia</a:t>
                      </a:r>
                      <a:r>
                        <a:rPr lang="en-PH" sz="1600" b="1" i="0" dirty="0">
                          <a:solidFill>
                            <a:schemeClr val="bg1"/>
                          </a:solidFill>
                          <a:effectLst/>
                          <a:latin typeface="Calibri" panose="020F0502020204030204" pitchFamily="34" charset="0"/>
                        </a:rPr>
                        <a:t> </a:t>
                      </a:r>
                      <a:endParaRPr lang="en-PH" sz="1600" b="1" i="0" dirty="0">
                        <a:solidFill>
                          <a:schemeClr val="bg1"/>
                        </a:solidFill>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Project Manager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Project Team and System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Manage the project team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Set a meeting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2341110566"/>
                  </a:ext>
                </a:extLst>
              </a:tr>
              <a:tr h="493100">
                <a:tc>
                  <a:txBody>
                    <a:bodyPr/>
                    <a:lstStyle/>
                    <a:p>
                      <a:pPr fontAlgn="t"/>
                      <a:endParaRPr lang="en-PH" sz="1600" b="1" dirty="0">
                        <a:solidFill>
                          <a:schemeClr val="bg1"/>
                        </a:solidFill>
                        <a:effectLst/>
                      </a:endParaRPr>
                    </a:p>
                    <a:p>
                      <a:pPr algn="l" rtl="0" fontAlgn="base"/>
                      <a:r>
                        <a:rPr lang="en-PH" sz="1600" b="1" i="0" dirty="0">
                          <a:solidFill>
                            <a:schemeClr val="bg1"/>
                          </a:solidFill>
                          <a:effectLst/>
                          <a:latin typeface="Calibri" panose="020F0502020204030204" pitchFamily="34" charset="0"/>
                        </a:rPr>
                        <a:t>Alexis Martin </a:t>
                      </a:r>
                      <a:endParaRPr lang="en-PH" sz="1600" b="1" i="0" dirty="0">
                        <a:solidFill>
                          <a:schemeClr val="bg1"/>
                        </a:solidFill>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Front-end Developer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Front-end System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Develop Front-end System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Set a meeting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261982850"/>
                  </a:ext>
                </a:extLst>
              </a:tr>
              <a:tr h="644483">
                <a:tc>
                  <a:txBody>
                    <a:bodyPr/>
                    <a:lstStyle/>
                    <a:p>
                      <a:pPr fontAlgn="t"/>
                      <a:endParaRPr lang="en-PH" sz="1600" b="1" dirty="0">
                        <a:solidFill>
                          <a:schemeClr val="bg1"/>
                        </a:solidFill>
                        <a:effectLst/>
                      </a:endParaRPr>
                    </a:p>
                    <a:p>
                      <a:pPr algn="l" rtl="0" fontAlgn="base"/>
                      <a:r>
                        <a:rPr lang="en-PH" sz="1600" b="1" i="0" dirty="0">
                          <a:solidFill>
                            <a:schemeClr val="bg1"/>
                          </a:solidFill>
                          <a:effectLst/>
                          <a:latin typeface="Calibri" panose="020F0502020204030204" pitchFamily="34" charset="0"/>
                        </a:rPr>
                        <a:t>Jan Karlo </a:t>
                      </a:r>
                      <a:r>
                        <a:rPr lang="en-PH" sz="1600" b="1" i="0" dirty="0" err="1">
                          <a:solidFill>
                            <a:schemeClr val="bg1"/>
                          </a:solidFill>
                          <a:effectLst/>
                          <a:latin typeface="Calibri" panose="020F0502020204030204" pitchFamily="34" charset="0"/>
                        </a:rPr>
                        <a:t>Boongaling</a:t>
                      </a:r>
                      <a:r>
                        <a:rPr lang="en-PH" sz="1600" b="1" i="0" dirty="0">
                          <a:solidFill>
                            <a:schemeClr val="bg1"/>
                          </a:solidFill>
                          <a:effectLst/>
                          <a:latin typeface="Calibri" panose="020F0502020204030204" pitchFamily="34" charset="0"/>
                        </a:rPr>
                        <a:t> </a:t>
                      </a:r>
                      <a:endParaRPr lang="en-PH" sz="1600" b="1" i="0" dirty="0">
                        <a:solidFill>
                          <a:schemeClr val="bg1"/>
                        </a:solidFill>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Documentation Specialist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Deliverables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Document the whole process of the system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Set a meeting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2336509668"/>
                  </a:ext>
                </a:extLst>
              </a:tr>
              <a:tr h="493100">
                <a:tc>
                  <a:txBody>
                    <a:bodyPr/>
                    <a:lstStyle/>
                    <a:p>
                      <a:pPr fontAlgn="t"/>
                      <a:endParaRPr lang="en-PH" sz="1600" b="1" dirty="0">
                        <a:solidFill>
                          <a:schemeClr val="bg1"/>
                        </a:solidFill>
                        <a:effectLst/>
                      </a:endParaRPr>
                    </a:p>
                    <a:p>
                      <a:pPr algn="l" rtl="0" fontAlgn="base"/>
                      <a:r>
                        <a:rPr lang="en-PH" sz="1600" b="1" i="0" dirty="0">
                          <a:solidFill>
                            <a:schemeClr val="bg1"/>
                          </a:solidFill>
                          <a:effectLst/>
                          <a:latin typeface="Calibri" panose="020F0502020204030204" pitchFamily="34" charset="0"/>
                        </a:rPr>
                        <a:t>Yuan </a:t>
                      </a:r>
                      <a:r>
                        <a:rPr lang="en-PH" sz="1600" b="1" i="0" dirty="0" err="1">
                          <a:solidFill>
                            <a:schemeClr val="bg1"/>
                          </a:solidFill>
                          <a:effectLst/>
                          <a:latin typeface="Calibri" panose="020F0502020204030204" pitchFamily="34" charset="0"/>
                        </a:rPr>
                        <a:t>Serafico</a:t>
                      </a:r>
                      <a:r>
                        <a:rPr lang="en-PH" sz="1600" b="1" i="0" dirty="0">
                          <a:solidFill>
                            <a:schemeClr val="bg1"/>
                          </a:solidFill>
                          <a:effectLst/>
                          <a:latin typeface="Calibri" panose="020F0502020204030204" pitchFamily="34" charset="0"/>
                        </a:rPr>
                        <a:t> </a:t>
                      </a:r>
                      <a:endParaRPr lang="en-PH" sz="1600" b="1" i="0" dirty="0">
                        <a:solidFill>
                          <a:schemeClr val="bg1"/>
                        </a:solidFill>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Software Tester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Completed System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Test the software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Set a meeting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26742275"/>
                  </a:ext>
                </a:extLst>
              </a:tr>
              <a:tr h="493100">
                <a:tc>
                  <a:txBody>
                    <a:bodyPr/>
                    <a:lstStyle/>
                    <a:p>
                      <a:pPr fontAlgn="t"/>
                      <a:endParaRPr lang="en-PH" sz="1600" b="1" dirty="0">
                        <a:solidFill>
                          <a:schemeClr val="bg1"/>
                        </a:solidFill>
                        <a:effectLst/>
                      </a:endParaRPr>
                    </a:p>
                    <a:p>
                      <a:pPr algn="l" rtl="0" fontAlgn="base"/>
                      <a:r>
                        <a:rPr lang="en-PH" sz="1600" b="1" i="0" dirty="0">
                          <a:solidFill>
                            <a:schemeClr val="bg1"/>
                          </a:solidFill>
                          <a:effectLst/>
                          <a:latin typeface="Calibri" panose="020F0502020204030204" pitchFamily="34" charset="0"/>
                        </a:rPr>
                        <a:t>Vladimir Perez </a:t>
                      </a:r>
                      <a:endParaRPr lang="en-PH" sz="1600" b="1" i="0" dirty="0">
                        <a:solidFill>
                          <a:schemeClr val="bg1"/>
                        </a:solidFill>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Back-end Developer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a:effectLst/>
                      </a:endParaRPr>
                    </a:p>
                    <a:p>
                      <a:pPr algn="r" rtl="0" fontAlgn="base"/>
                      <a:r>
                        <a:rPr lang="en-PH" sz="1600" b="0" i="0">
                          <a:effectLst/>
                          <a:latin typeface="Calibri" panose="020F0502020204030204" pitchFamily="34" charset="0"/>
                        </a:rPr>
                        <a:t>High </a:t>
                      </a:r>
                      <a:endParaRPr lang="en-PH" sz="1600" b="0" i="0">
                        <a:effectLst/>
                      </a:endParaRPr>
                    </a:p>
                    <a:p>
                      <a:pPr algn="r" rtl="0" fontAlgn="base"/>
                      <a:r>
                        <a:rPr lang="en-PH" sz="1600" b="0" i="0">
                          <a:effectLst/>
                          <a:latin typeface="Calibri" panose="020F0502020204030204" pitchFamily="34" charset="0"/>
                        </a:rPr>
                        <a:t> </a:t>
                      </a:r>
                      <a:endParaRPr lang="en-PH" sz="1600" b="0" i="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Back-end System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Develop Back-end of the system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Set a meeting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3810627702"/>
                  </a:ext>
                </a:extLst>
              </a:tr>
            </a:tbl>
          </a:graphicData>
        </a:graphic>
      </p:graphicFrame>
      <p:pic>
        <p:nvPicPr>
          <p:cNvPr id="18" name="Picture 17">
            <a:extLst>
              <a:ext uri="{FF2B5EF4-FFF2-40B4-BE49-F238E27FC236}">
                <a16:creationId xmlns:a16="http://schemas.microsoft.com/office/drawing/2014/main" id="{F8440863-2EAA-8D90-6301-3E1613C1F994}"/>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18008100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514124"/>
            <a:ext cx="12191999" cy="49129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763352" y="799015"/>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WORK BREAKDOWN STRUCTURE</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15" name="Picture 14">
            <a:extLst>
              <a:ext uri="{FF2B5EF4-FFF2-40B4-BE49-F238E27FC236}">
                <a16:creationId xmlns:a16="http://schemas.microsoft.com/office/drawing/2014/main" id="{C433B5B3-3511-E147-C7CC-3E58C774FD2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25468" y="1607670"/>
            <a:ext cx="8460877" cy="9048488"/>
          </a:xfrm>
          <a:prstGeom prst="rect">
            <a:avLst/>
          </a:prstGeom>
        </p:spPr>
      </p:pic>
      <p:pic>
        <p:nvPicPr>
          <p:cNvPr id="17" name="Picture 16">
            <a:extLst>
              <a:ext uri="{FF2B5EF4-FFF2-40B4-BE49-F238E27FC236}">
                <a16:creationId xmlns:a16="http://schemas.microsoft.com/office/drawing/2014/main" id="{BE5371FD-1711-BC34-6BDD-5BB308E93746}"/>
              </a:ext>
            </a:extLst>
          </p:cNvPr>
          <p:cNvPicPr>
            <a:picLocks noChangeAspect="1"/>
          </p:cNvPicPr>
          <p:nvPr/>
        </p:nvPicPr>
        <p:blipFill>
          <a:blip r:embed="rId5"/>
          <a:stretch>
            <a:fillRect/>
          </a:stretch>
        </p:blipFill>
        <p:spPr>
          <a:xfrm>
            <a:off x="719394" y="241279"/>
            <a:ext cx="1057230" cy="200961"/>
          </a:xfrm>
          <a:prstGeom prst="rect">
            <a:avLst/>
          </a:prstGeom>
        </p:spPr>
      </p:pic>
    </p:spTree>
    <p:extLst>
      <p:ext uri="{BB962C8B-B14F-4D97-AF65-F5344CB8AC3E}">
        <p14:creationId xmlns:p14="http://schemas.microsoft.com/office/powerpoint/2010/main" val="529601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514124"/>
            <a:ext cx="12191999" cy="49129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763352" y="799015"/>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WORK BREAKDOWN STRUCTURE</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15" name="Picture 14">
            <a:extLst>
              <a:ext uri="{FF2B5EF4-FFF2-40B4-BE49-F238E27FC236}">
                <a16:creationId xmlns:a16="http://schemas.microsoft.com/office/drawing/2014/main" id="{C433B5B3-3511-E147-C7CC-3E58C774FD2A}"/>
              </a:ext>
            </a:extLst>
          </p:cNvPr>
          <p:cNvPicPr>
            <a:picLocks noChangeAspect="1"/>
          </p:cNvPicPr>
          <p:nvPr/>
        </p:nvPicPr>
        <p:blipFill rotWithShape="1">
          <a:blip r:embed="rId4">
            <a:extLst>
              <a:ext uri="{28A0092B-C50C-407E-A947-70E740481C1C}">
                <a14:useLocalDpi xmlns:a14="http://schemas.microsoft.com/office/drawing/2010/main" val="0"/>
              </a:ext>
            </a:extLst>
          </a:blip>
          <a:srcRect t="47407"/>
          <a:stretch/>
        </p:blipFill>
        <p:spPr>
          <a:xfrm>
            <a:off x="2125468" y="1514123"/>
            <a:ext cx="8460877" cy="4758887"/>
          </a:xfrm>
          <a:prstGeom prst="rect">
            <a:avLst/>
          </a:prstGeom>
        </p:spPr>
      </p:pic>
      <p:pic>
        <p:nvPicPr>
          <p:cNvPr id="5" name="Picture 4">
            <a:extLst>
              <a:ext uri="{FF2B5EF4-FFF2-40B4-BE49-F238E27FC236}">
                <a16:creationId xmlns:a16="http://schemas.microsoft.com/office/drawing/2014/main" id="{36950F98-8221-DEE5-14EC-67514A2ED5EE}"/>
              </a:ext>
            </a:extLst>
          </p:cNvPr>
          <p:cNvPicPr>
            <a:picLocks noChangeAspect="1"/>
          </p:cNvPicPr>
          <p:nvPr/>
        </p:nvPicPr>
        <p:blipFill>
          <a:blip r:embed="rId5"/>
          <a:stretch>
            <a:fillRect/>
          </a:stretch>
        </p:blipFill>
        <p:spPr>
          <a:xfrm>
            <a:off x="719394" y="241279"/>
            <a:ext cx="1057230" cy="200961"/>
          </a:xfrm>
          <a:prstGeom prst="rect">
            <a:avLst/>
          </a:prstGeom>
        </p:spPr>
      </p:pic>
    </p:spTree>
    <p:extLst>
      <p:ext uri="{BB962C8B-B14F-4D97-AF65-F5344CB8AC3E}">
        <p14:creationId xmlns:p14="http://schemas.microsoft.com/office/powerpoint/2010/main" val="186517877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418874"/>
            <a:ext cx="12191999" cy="500816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654495" y="662944"/>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chemeClr val="accent5">
                    <a:lumMod val="75000"/>
                  </a:schemeClr>
                </a:solidFill>
                <a:latin typeface="Raleway ExtraBold"/>
              </a:rPr>
              <a:t>COST SCHEDULE SUMMARY</a:t>
            </a:r>
            <a:endParaRPr lang="en-US" dirty="0">
              <a:solidFill>
                <a:schemeClr val="accent5">
                  <a:lumMod val="75000"/>
                </a:schemeClr>
              </a:solidFill>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5" name="Picture 4">
            <a:extLst>
              <a:ext uri="{FF2B5EF4-FFF2-40B4-BE49-F238E27FC236}">
                <a16:creationId xmlns:a16="http://schemas.microsoft.com/office/drawing/2014/main" id="{8169A984-07DC-89AA-ABF5-D035F93FCE72}"/>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96957019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568552"/>
            <a:ext cx="12191999" cy="485848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613673" y="812622"/>
            <a:ext cx="11538282" cy="114262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rgbClr val="2E75B5"/>
                </a:solidFill>
                <a:latin typeface="Raleway ExtraBold" panose="020B0903030101060003" pitchFamily="34" charset="0"/>
              </a:rPr>
              <a:t>SCHEDULE GANTT CHART SUMMARY</a:t>
            </a:r>
            <a:endParaRPr lang="en-US" sz="4000">
              <a:solidFill>
                <a:srgbClr val="2E75B5"/>
              </a:solidFill>
              <a:latin typeface="Raleway ExtraBold" panose="020B0903030101060003" pitchFamily="34" charset="0"/>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5" name="Picture 4">
            <a:extLst>
              <a:ext uri="{FF2B5EF4-FFF2-40B4-BE49-F238E27FC236}">
                <a16:creationId xmlns:a16="http://schemas.microsoft.com/office/drawing/2014/main" id="{AC1B25E7-43AC-CBD3-A4A6-95EAB47C0A56}"/>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62736349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405267"/>
            <a:ext cx="12191999" cy="5021774"/>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763352" y="662944"/>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CHANGE CONTROL BOARD</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aphicFrame>
        <p:nvGraphicFramePr>
          <p:cNvPr id="5" name="Table 23">
            <a:extLst>
              <a:ext uri="{FF2B5EF4-FFF2-40B4-BE49-F238E27FC236}">
                <a16:creationId xmlns:a16="http://schemas.microsoft.com/office/drawing/2014/main" id="{C4564CDF-532A-57E5-B805-4D28740EF2D7}"/>
              </a:ext>
            </a:extLst>
          </p:cNvPr>
          <p:cNvGraphicFramePr>
            <a:graphicFrameLocks noGrp="1"/>
          </p:cNvGraphicFramePr>
          <p:nvPr>
            <p:extLst>
              <p:ext uri="{D42A27DB-BD31-4B8C-83A1-F6EECF244321}">
                <p14:modId xmlns:p14="http://schemas.microsoft.com/office/powerpoint/2010/main" val="2686705970"/>
              </p:ext>
            </p:extLst>
          </p:nvPr>
        </p:nvGraphicFramePr>
        <p:xfrm>
          <a:off x="763351" y="1465561"/>
          <a:ext cx="11263977" cy="4236720"/>
        </p:xfrm>
        <a:graphic>
          <a:graphicData uri="http://schemas.openxmlformats.org/drawingml/2006/table">
            <a:tbl>
              <a:tblPr firstRow="1" bandRow="1">
                <a:tableStyleId>{5C22544A-7EE6-4342-B048-85BDC9FD1C3A}</a:tableStyleId>
              </a:tblPr>
              <a:tblGrid>
                <a:gridCol w="2252795">
                  <a:extLst>
                    <a:ext uri="{9D8B030D-6E8A-4147-A177-3AD203B41FA5}">
                      <a16:colId xmlns:a16="http://schemas.microsoft.com/office/drawing/2014/main" val="1278730760"/>
                    </a:ext>
                  </a:extLst>
                </a:gridCol>
                <a:gridCol w="1618178">
                  <a:extLst>
                    <a:ext uri="{9D8B030D-6E8A-4147-A177-3AD203B41FA5}">
                      <a16:colId xmlns:a16="http://schemas.microsoft.com/office/drawing/2014/main" val="2736261653"/>
                    </a:ext>
                  </a:extLst>
                </a:gridCol>
                <a:gridCol w="1841945">
                  <a:extLst>
                    <a:ext uri="{9D8B030D-6E8A-4147-A177-3AD203B41FA5}">
                      <a16:colId xmlns:a16="http://schemas.microsoft.com/office/drawing/2014/main" val="2435721597"/>
                    </a:ext>
                  </a:extLst>
                </a:gridCol>
                <a:gridCol w="2129002">
                  <a:extLst>
                    <a:ext uri="{9D8B030D-6E8A-4147-A177-3AD203B41FA5}">
                      <a16:colId xmlns:a16="http://schemas.microsoft.com/office/drawing/2014/main" val="1984771158"/>
                    </a:ext>
                  </a:extLst>
                </a:gridCol>
                <a:gridCol w="3422057">
                  <a:extLst>
                    <a:ext uri="{9D8B030D-6E8A-4147-A177-3AD203B41FA5}">
                      <a16:colId xmlns:a16="http://schemas.microsoft.com/office/drawing/2014/main" val="2455908961"/>
                    </a:ext>
                  </a:extLst>
                </a:gridCol>
              </a:tblGrid>
              <a:tr h="370840">
                <a:tc>
                  <a:txBody>
                    <a:bodyPr/>
                    <a:lstStyle/>
                    <a:p>
                      <a:pPr algn="ctr"/>
                      <a:r>
                        <a:rPr lang="en-US" sz="1600" b="1" kern="1200" dirty="0">
                          <a:solidFill>
                            <a:schemeClr val="bg1"/>
                          </a:solidFill>
                          <a:effectLst/>
                          <a:latin typeface="+mn-lt"/>
                          <a:ea typeface="+mn-ea"/>
                          <a:cs typeface="+mn-cs"/>
                        </a:rPr>
                        <a:t>Change Control Board Role</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pPr algn="ctr"/>
                      <a:r>
                        <a:rPr lang="en-US" sz="1600" b="1" kern="1200" dirty="0">
                          <a:solidFill>
                            <a:schemeClr val="bg1"/>
                          </a:solidFill>
                          <a:effectLst/>
                          <a:latin typeface="+mn-lt"/>
                          <a:ea typeface="+mn-ea"/>
                          <a:cs typeface="+mn-cs"/>
                        </a:rPr>
                        <a:t>Role</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pPr algn="ctr"/>
                      <a:r>
                        <a:rPr lang="en-US" sz="1600" b="1" kern="1200" dirty="0">
                          <a:solidFill>
                            <a:schemeClr val="bg1"/>
                          </a:solidFill>
                          <a:effectLst/>
                          <a:latin typeface="+mn-lt"/>
                          <a:ea typeface="+mn-ea"/>
                          <a:cs typeface="+mn-cs"/>
                        </a:rPr>
                        <a:t>Name</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pPr algn="ctr"/>
                      <a:r>
                        <a:rPr lang="en-US" sz="1600" b="1" kern="1200" dirty="0">
                          <a:solidFill>
                            <a:schemeClr val="bg1"/>
                          </a:solidFill>
                          <a:effectLst/>
                          <a:latin typeface="+mn-lt"/>
                          <a:ea typeface="+mn-ea"/>
                          <a:cs typeface="+mn-cs"/>
                        </a:rPr>
                        <a:t>Contact</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pPr algn="ctr"/>
                      <a:r>
                        <a:rPr lang="en-US" sz="1600" b="1" kern="1200" dirty="0">
                          <a:solidFill>
                            <a:schemeClr val="bg1"/>
                          </a:solidFill>
                          <a:effectLst/>
                          <a:latin typeface="+mn-lt"/>
                          <a:ea typeface="+mn-ea"/>
                          <a:cs typeface="+mn-cs"/>
                        </a:rPr>
                        <a:t>Responsibilities</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extLst>
                  <a:ext uri="{0D108BD9-81ED-4DB2-BD59-A6C34878D82A}">
                    <a16:rowId xmlns:a16="http://schemas.microsoft.com/office/drawing/2014/main" val="3655268900"/>
                  </a:ext>
                </a:extLst>
              </a:tr>
              <a:tr h="370840">
                <a:tc>
                  <a:txBody>
                    <a:bodyPr/>
                    <a:lstStyle/>
                    <a:p>
                      <a:pPr marL="0" algn="l" defTabSz="914400" rtl="0" eaLnBrk="1" fontAlgn="t" latinLnBrk="0" hangingPunct="1"/>
                      <a:endParaRPr lang="en-PH" sz="1600" kern="1200" dirty="0">
                        <a:solidFill>
                          <a:schemeClr val="dk1"/>
                        </a:solidFill>
                        <a:effectLst/>
                        <a:latin typeface="+mn-lt"/>
                        <a:ea typeface="+mn-ea"/>
                        <a:cs typeface="+mn-cs"/>
                      </a:endParaRPr>
                    </a:p>
                    <a:p>
                      <a:pPr marL="0" algn="l" defTabSz="914400" rtl="0" eaLnBrk="1" fontAlgn="base" latinLnBrk="0" hangingPunct="1"/>
                      <a:r>
                        <a:rPr lang="en-PH" sz="1600" b="1" kern="1200" dirty="0">
                          <a:solidFill>
                            <a:schemeClr val="bg1"/>
                          </a:solidFill>
                          <a:effectLst/>
                          <a:latin typeface="+mn-lt"/>
                          <a:ea typeface="+mn-ea"/>
                          <a:cs typeface="+mn-cs"/>
                        </a:rPr>
                        <a:t>Change Control Board Chair </a:t>
                      </a:r>
                    </a:p>
                  </a:txBody>
                  <a:tcPr anchor="ctr">
                    <a:solidFill>
                      <a:srgbClr val="2E75B6"/>
                    </a:solidFill>
                  </a:tcPr>
                </a:tc>
                <a:tc>
                  <a:txBody>
                    <a:bodyPr/>
                    <a:lstStyle/>
                    <a:p>
                      <a:pPr marL="0" algn="l" defTabSz="914400" rtl="0" eaLnBrk="1" fontAlgn="t" latinLnBrk="0" hangingPunct="1"/>
                      <a:endParaRPr lang="en-PH" sz="1600" kern="1200" dirty="0">
                        <a:solidFill>
                          <a:schemeClr val="dk1"/>
                        </a:solidFill>
                        <a:effectLst/>
                        <a:latin typeface="+mn-lt"/>
                        <a:ea typeface="+mn-ea"/>
                        <a:cs typeface="+mn-cs"/>
                      </a:endParaRPr>
                    </a:p>
                    <a:p>
                      <a:pPr marL="0" algn="l" defTabSz="914400" rtl="0" eaLnBrk="1" fontAlgn="base" latinLnBrk="0" hangingPunct="1"/>
                      <a:r>
                        <a:rPr lang="en-PH" sz="1600" kern="1200" dirty="0">
                          <a:solidFill>
                            <a:schemeClr val="dk1"/>
                          </a:solidFill>
                          <a:effectLst/>
                          <a:latin typeface="+mn-lt"/>
                          <a:ea typeface="+mn-ea"/>
                          <a:cs typeface="+mn-cs"/>
                        </a:rPr>
                        <a:t>Project Sponsor </a:t>
                      </a:r>
                    </a:p>
                  </a:txBody>
                  <a:tcPr anchor="ctr"/>
                </a:tc>
                <a:tc>
                  <a:txBody>
                    <a:bodyPr/>
                    <a:lstStyle/>
                    <a:p>
                      <a:pPr marL="0" algn="l" defTabSz="914400" rtl="0" eaLnBrk="1" fontAlgn="t" latinLnBrk="0" hangingPunct="1"/>
                      <a:endParaRPr lang="en-PH" sz="1600" kern="1200" dirty="0">
                        <a:solidFill>
                          <a:schemeClr val="dk1"/>
                        </a:solidFill>
                        <a:effectLst/>
                        <a:latin typeface="+mn-lt"/>
                        <a:ea typeface="+mn-ea"/>
                        <a:cs typeface="+mn-cs"/>
                      </a:endParaRPr>
                    </a:p>
                    <a:p>
                      <a:pPr marL="0" algn="l" defTabSz="914400" rtl="0" eaLnBrk="1" fontAlgn="base" latinLnBrk="0" hangingPunct="1"/>
                      <a:r>
                        <a:rPr lang="en-PH" sz="1600" kern="1200" dirty="0">
                          <a:solidFill>
                            <a:schemeClr val="dk1"/>
                          </a:solidFill>
                          <a:effectLst/>
                          <a:latin typeface="+mn-lt"/>
                          <a:ea typeface="+mn-ea"/>
                          <a:cs typeface="+mn-cs"/>
                        </a:rPr>
                        <a:t>Mr. Jose Manuel Garcia </a:t>
                      </a:r>
                    </a:p>
                  </a:txBody>
                  <a:tcPr anchor="ctr"/>
                </a:tc>
                <a:tc>
                  <a:txBody>
                    <a:bodyPr/>
                    <a:lstStyle/>
                    <a:p>
                      <a:pPr marL="0" algn="l" defTabSz="914400" rtl="0" eaLnBrk="1" fontAlgn="t" latinLnBrk="0" hangingPunct="1"/>
                      <a:endParaRPr lang="en-PH" sz="1600" kern="1200" dirty="0">
                        <a:solidFill>
                          <a:schemeClr val="dk1"/>
                        </a:solidFill>
                        <a:effectLst/>
                        <a:latin typeface="+mn-lt"/>
                        <a:ea typeface="+mn-ea"/>
                        <a:cs typeface="+mn-cs"/>
                      </a:endParaRPr>
                    </a:p>
                    <a:p>
                      <a:pPr marL="0" algn="l" defTabSz="914400" rtl="0" eaLnBrk="1" fontAlgn="base" latinLnBrk="0" hangingPunct="1"/>
                      <a:r>
                        <a:rPr lang="en-PH" sz="1600" kern="1200" dirty="0">
                          <a:solidFill>
                            <a:schemeClr val="dk1"/>
                          </a:solidFill>
                          <a:effectLst/>
                          <a:latin typeface="+mn-lt"/>
                          <a:ea typeface="+mn-ea"/>
                          <a:cs typeface="+mn-cs"/>
                          <a:hlinkClick r:id="rId4"/>
                        </a:rPr>
                        <a:t>manoletg@apc.edu.ph</a:t>
                      </a:r>
                      <a:endParaRPr lang="en-PH" sz="1600" kern="1200" dirty="0">
                        <a:solidFill>
                          <a:schemeClr val="dk1"/>
                        </a:solidFill>
                        <a:effectLst/>
                        <a:latin typeface="+mn-lt"/>
                        <a:ea typeface="+mn-ea"/>
                        <a:cs typeface="+mn-cs"/>
                      </a:endParaRPr>
                    </a:p>
                    <a:p>
                      <a:pPr marL="0" algn="l" defTabSz="914400" rtl="0" eaLnBrk="1" fontAlgn="base" latinLnBrk="0" hangingPunct="1"/>
                      <a:r>
                        <a:rPr lang="en-PH" sz="1600" kern="1200" dirty="0">
                          <a:solidFill>
                            <a:schemeClr val="dk1"/>
                          </a:solidFill>
                          <a:effectLst/>
                          <a:latin typeface="+mn-lt"/>
                          <a:ea typeface="+mn-ea"/>
                          <a:cs typeface="+mn-cs"/>
                        </a:rPr>
                        <a:t> </a:t>
                      </a:r>
                    </a:p>
                    <a:p>
                      <a:pPr marL="0" algn="l" defTabSz="914400" rtl="0" eaLnBrk="1" fontAlgn="base" latinLnBrk="0" hangingPunct="1"/>
                      <a:r>
                        <a:rPr lang="en-PH" sz="1600" kern="1200" dirty="0">
                          <a:solidFill>
                            <a:schemeClr val="dk1"/>
                          </a:solidFill>
                          <a:effectLst/>
                          <a:latin typeface="+mn-lt"/>
                          <a:ea typeface="+mn-ea"/>
                          <a:cs typeface="+mn-cs"/>
                        </a:rPr>
                        <a:t> </a:t>
                      </a:r>
                    </a:p>
                  </a:txBody>
                  <a:tcPr anchor="ctr"/>
                </a:tc>
                <a:tc>
                  <a:txBody>
                    <a:bodyPr/>
                    <a:lstStyle/>
                    <a:p>
                      <a:pPr marL="0" algn="l" defTabSz="914400" rtl="0" eaLnBrk="1" fontAlgn="t" latinLnBrk="0" hangingPunct="1"/>
                      <a:endParaRPr lang="en-PH" sz="1600" kern="1200" dirty="0">
                        <a:solidFill>
                          <a:schemeClr val="dk1"/>
                        </a:solidFill>
                        <a:effectLst/>
                        <a:latin typeface="+mn-lt"/>
                        <a:ea typeface="+mn-ea"/>
                        <a:cs typeface="+mn-cs"/>
                      </a:endParaRPr>
                    </a:p>
                    <a:p>
                      <a:pPr marL="342900" lvl="0" indent="-342900" algn="l" defTabSz="914400" rtl="0" eaLnBrk="1" fontAlgn="base" latinLnBrk="0" hangingPunct="1">
                        <a:buFont typeface="Symbol" panose="05050102010706020507" pitchFamily="18" charset="2"/>
                        <a:buChar char=""/>
                      </a:pPr>
                      <a:r>
                        <a:rPr lang="en-PH" sz="1600" kern="1200" dirty="0">
                          <a:solidFill>
                            <a:schemeClr val="dk1"/>
                          </a:solidFill>
                          <a:effectLst/>
                          <a:latin typeface="+mn-lt"/>
                          <a:ea typeface="+mn-ea"/>
                          <a:cs typeface="+mn-cs"/>
                        </a:rPr>
                        <a:t>has the authority to grant or decline significant changes. </a:t>
                      </a:r>
                    </a:p>
                    <a:p>
                      <a:pPr marL="342900" lvl="0" indent="-342900" algn="l" defTabSz="914400" rtl="0" eaLnBrk="1" fontAlgn="base" latinLnBrk="0" hangingPunct="1">
                        <a:buFont typeface="Symbol" panose="05050102010706020507" pitchFamily="18" charset="2"/>
                        <a:buChar char=""/>
                      </a:pPr>
                      <a:r>
                        <a:rPr lang="en-PH" sz="1600" kern="1200" dirty="0">
                          <a:solidFill>
                            <a:schemeClr val="dk1"/>
                          </a:solidFill>
                          <a:effectLst/>
                          <a:latin typeface="+mn-lt"/>
                          <a:ea typeface="+mn-ea"/>
                          <a:cs typeface="+mn-cs"/>
                        </a:rPr>
                        <a:t>responsible for assessing low-impact changes and have the power to overturn the Project Manager's decisions regarding change requests. </a:t>
                      </a:r>
                    </a:p>
                  </a:txBody>
                  <a:tcPr anchor="ctr"/>
                </a:tc>
                <a:extLst>
                  <a:ext uri="{0D108BD9-81ED-4DB2-BD59-A6C34878D82A}">
                    <a16:rowId xmlns:a16="http://schemas.microsoft.com/office/drawing/2014/main" val="1836349067"/>
                  </a:ext>
                </a:extLst>
              </a:tr>
              <a:tr h="370840">
                <a:tc>
                  <a:txBody>
                    <a:bodyPr/>
                    <a:lstStyle/>
                    <a:p>
                      <a:r>
                        <a:rPr lang="en-US" sz="1600" b="1" kern="1200" dirty="0">
                          <a:solidFill>
                            <a:schemeClr val="bg1"/>
                          </a:solidFill>
                          <a:effectLst/>
                          <a:latin typeface="+mn-lt"/>
                          <a:ea typeface="+mn-ea"/>
                          <a:cs typeface="+mn-cs"/>
                        </a:rPr>
                        <a:t>Change Control Board Chair</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r>
                        <a:rPr lang="en-US" sz="1600" kern="1200" dirty="0">
                          <a:solidFill>
                            <a:schemeClr val="dk1"/>
                          </a:solidFill>
                          <a:effectLst/>
                          <a:latin typeface="+mn-lt"/>
                          <a:ea typeface="+mn-ea"/>
                          <a:cs typeface="+mn-cs"/>
                        </a:rPr>
                        <a:t>Project Sponsor</a:t>
                      </a:r>
                      <a:endParaRPr lang="en-PH" sz="1600" kern="1200" dirty="0">
                        <a:solidFill>
                          <a:schemeClr val="dk1"/>
                        </a:solidFill>
                        <a:effectLst/>
                        <a:latin typeface="+mn-lt"/>
                        <a:ea typeface="+mn-ea"/>
                        <a:cs typeface="+mn-cs"/>
                      </a:endParaRPr>
                    </a:p>
                  </a:txBody>
                  <a:tcPr marL="68580" marR="68580" marT="0" marB="0" anchor="ctr">
                    <a:solidFill>
                      <a:srgbClr val="FFF2CC"/>
                    </a:solidFill>
                  </a:tcPr>
                </a:tc>
                <a:tc>
                  <a:txBody>
                    <a:bodyPr/>
                    <a:lstStyle/>
                    <a:p>
                      <a:r>
                        <a:rPr lang="en-US" sz="1600" kern="1200" dirty="0">
                          <a:solidFill>
                            <a:schemeClr val="dk1"/>
                          </a:solidFill>
                          <a:effectLst/>
                          <a:latin typeface="+mn-lt"/>
                          <a:ea typeface="+mn-ea"/>
                          <a:cs typeface="+mn-cs"/>
                        </a:rPr>
                        <a:t>Mr. </a:t>
                      </a:r>
                      <a:r>
                        <a:rPr lang="en-US" sz="1600" kern="1200" dirty="0" err="1">
                          <a:solidFill>
                            <a:schemeClr val="dk1"/>
                          </a:solidFill>
                          <a:effectLst/>
                          <a:latin typeface="+mn-lt"/>
                          <a:ea typeface="+mn-ea"/>
                          <a:cs typeface="+mn-cs"/>
                        </a:rPr>
                        <a:t>Jojo</a:t>
                      </a:r>
                      <a:r>
                        <a:rPr lang="en-US" sz="1600" kern="1200" dirty="0">
                          <a:solidFill>
                            <a:schemeClr val="dk1"/>
                          </a:solidFill>
                          <a:effectLst/>
                          <a:latin typeface="+mn-lt"/>
                          <a:ea typeface="+mn-ea"/>
                          <a:cs typeface="+mn-cs"/>
                        </a:rPr>
                        <a:t> F. Castillo</a:t>
                      </a:r>
                      <a:endParaRPr lang="en-PH" sz="1600" kern="1200" dirty="0">
                        <a:solidFill>
                          <a:schemeClr val="dk1"/>
                        </a:solidFill>
                        <a:effectLst/>
                        <a:latin typeface="+mn-lt"/>
                        <a:ea typeface="+mn-ea"/>
                        <a:cs typeface="+mn-cs"/>
                      </a:endParaRPr>
                    </a:p>
                  </a:txBody>
                  <a:tcPr marL="68580" marR="68580" marT="0" marB="0" anchor="ctr">
                    <a:solidFill>
                      <a:srgbClr val="FFF2CC"/>
                    </a:solidFill>
                  </a:tcPr>
                </a:tc>
                <a:tc>
                  <a:txBody>
                    <a:bodyPr/>
                    <a:lstStyle/>
                    <a:p>
                      <a:r>
                        <a:rPr lang="en-US" sz="1600" kern="1200" dirty="0">
                          <a:solidFill>
                            <a:schemeClr val="dk1"/>
                          </a:solidFill>
                          <a:effectLst/>
                          <a:latin typeface="+mn-lt"/>
                          <a:ea typeface="+mn-ea"/>
                          <a:cs typeface="+mn-cs"/>
                          <a:hlinkClick r:id="rId5"/>
                        </a:rPr>
                        <a:t>jojoc@apc.edu.ph</a:t>
                      </a:r>
                      <a:endParaRPr lang="en-US" sz="1600" kern="1200" dirty="0">
                        <a:solidFill>
                          <a:schemeClr val="dk1"/>
                        </a:solidFill>
                        <a:effectLst/>
                        <a:latin typeface="+mn-lt"/>
                        <a:ea typeface="+mn-ea"/>
                        <a:cs typeface="+mn-cs"/>
                      </a:endParaRPr>
                    </a:p>
                    <a:p>
                      <a:endParaRPr lang="en-US" sz="1600" kern="1200" dirty="0">
                        <a:solidFill>
                          <a:schemeClr val="dk1"/>
                        </a:solidFill>
                        <a:effectLst/>
                        <a:latin typeface="+mn-lt"/>
                        <a:ea typeface="+mn-ea"/>
                        <a:cs typeface="+mn-cs"/>
                      </a:endParaRPr>
                    </a:p>
                    <a:p>
                      <a:endParaRPr lang="en-PH" sz="1600" kern="1200" dirty="0">
                        <a:solidFill>
                          <a:schemeClr val="dk1"/>
                        </a:solidFill>
                        <a:effectLst/>
                        <a:latin typeface="+mn-lt"/>
                        <a:ea typeface="+mn-ea"/>
                        <a:cs typeface="+mn-cs"/>
                      </a:endParaRPr>
                    </a:p>
                    <a:p>
                      <a:r>
                        <a:rPr lang="en-US" sz="1600" kern="1200" dirty="0">
                          <a:solidFill>
                            <a:schemeClr val="dk1"/>
                          </a:solidFill>
                          <a:effectLst/>
                          <a:latin typeface="+mn-lt"/>
                          <a:ea typeface="+mn-ea"/>
                          <a:cs typeface="+mn-cs"/>
                        </a:rPr>
                        <a:t> </a:t>
                      </a:r>
                      <a:endParaRPr lang="en-PH" sz="1600" kern="1200" dirty="0">
                        <a:solidFill>
                          <a:schemeClr val="dk1"/>
                        </a:solidFill>
                        <a:effectLst/>
                        <a:latin typeface="+mn-lt"/>
                        <a:ea typeface="+mn-ea"/>
                        <a:cs typeface="+mn-cs"/>
                      </a:endParaRPr>
                    </a:p>
                  </a:txBody>
                  <a:tcPr marL="68580" marR="68580" marT="0" marB="0" anchor="ctr">
                    <a:solidFill>
                      <a:srgbClr val="FFF2CC"/>
                    </a:solidFill>
                  </a:tcPr>
                </a:tc>
                <a:tc>
                  <a:txBody>
                    <a:bodyPr/>
                    <a:lstStyle/>
                    <a:p>
                      <a:pPr marL="342900" lvl="0" indent="-342900">
                        <a:buFont typeface="Symbol" panose="05050102010706020507" pitchFamily="18" charset="2"/>
                        <a:buChar char=""/>
                      </a:pPr>
                      <a:r>
                        <a:rPr lang="en-US" sz="1600" kern="1200" dirty="0">
                          <a:solidFill>
                            <a:schemeClr val="dk1"/>
                          </a:solidFill>
                          <a:effectLst/>
                          <a:latin typeface="+mn-lt"/>
                          <a:ea typeface="+mn-ea"/>
                          <a:cs typeface="+mn-cs"/>
                        </a:rPr>
                        <a:t>has the authority to grant or decline significant changes.</a:t>
                      </a:r>
                      <a:endParaRPr lang="en-PH" sz="1600" kern="1200" dirty="0">
                        <a:solidFill>
                          <a:schemeClr val="dk1"/>
                        </a:solidFill>
                        <a:effectLst/>
                        <a:latin typeface="+mn-lt"/>
                        <a:ea typeface="+mn-ea"/>
                        <a:cs typeface="+mn-cs"/>
                      </a:endParaRPr>
                    </a:p>
                    <a:p>
                      <a:pPr marL="342900" lvl="0" indent="-342900">
                        <a:buFont typeface="Symbol" panose="05050102010706020507" pitchFamily="18" charset="2"/>
                        <a:buChar char=""/>
                      </a:pPr>
                      <a:r>
                        <a:rPr lang="en-US" sz="1600" kern="1200" dirty="0">
                          <a:solidFill>
                            <a:schemeClr val="dk1"/>
                          </a:solidFill>
                          <a:effectLst/>
                          <a:latin typeface="+mn-lt"/>
                          <a:ea typeface="+mn-ea"/>
                          <a:cs typeface="+mn-cs"/>
                        </a:rPr>
                        <a:t>responsible for assessing low-impact changes and have the power to overturn the Project Manager's decisions regarding change requests.</a:t>
                      </a:r>
                      <a:endParaRPr lang="en-PH" sz="1600" kern="1200" dirty="0">
                        <a:solidFill>
                          <a:schemeClr val="dk1"/>
                        </a:solidFill>
                        <a:effectLst/>
                        <a:latin typeface="+mn-lt"/>
                        <a:ea typeface="+mn-ea"/>
                        <a:cs typeface="+mn-cs"/>
                      </a:endParaRPr>
                    </a:p>
                  </a:txBody>
                  <a:tcPr marL="68580" marR="68580" marT="0" marB="0" anchor="ctr">
                    <a:solidFill>
                      <a:srgbClr val="FFF2CC"/>
                    </a:solidFill>
                  </a:tcPr>
                </a:tc>
                <a:extLst>
                  <a:ext uri="{0D108BD9-81ED-4DB2-BD59-A6C34878D82A}">
                    <a16:rowId xmlns:a16="http://schemas.microsoft.com/office/drawing/2014/main" val="1994076892"/>
                  </a:ext>
                </a:extLst>
              </a:tr>
            </a:tbl>
          </a:graphicData>
        </a:graphic>
      </p:graphicFrame>
      <p:pic>
        <p:nvPicPr>
          <p:cNvPr id="15" name="Picture 14">
            <a:extLst>
              <a:ext uri="{FF2B5EF4-FFF2-40B4-BE49-F238E27FC236}">
                <a16:creationId xmlns:a16="http://schemas.microsoft.com/office/drawing/2014/main" id="{8A23CF67-7E6A-1FDD-EA90-F5DFC7A78874}"/>
              </a:ext>
            </a:extLst>
          </p:cNvPr>
          <p:cNvPicPr>
            <a:picLocks noChangeAspect="1"/>
          </p:cNvPicPr>
          <p:nvPr/>
        </p:nvPicPr>
        <p:blipFill>
          <a:blip r:embed="rId6"/>
          <a:stretch>
            <a:fillRect/>
          </a:stretch>
        </p:blipFill>
        <p:spPr>
          <a:xfrm>
            <a:off x="719394" y="241279"/>
            <a:ext cx="1057230" cy="200961"/>
          </a:xfrm>
          <a:prstGeom prst="rect">
            <a:avLst/>
          </a:prstGeom>
        </p:spPr>
      </p:pic>
    </p:spTree>
    <p:extLst>
      <p:ext uri="{BB962C8B-B14F-4D97-AF65-F5344CB8AC3E}">
        <p14:creationId xmlns:p14="http://schemas.microsoft.com/office/powerpoint/2010/main" val="376672452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405267"/>
            <a:ext cx="12191999" cy="5021774"/>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763352" y="662944"/>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CHANGE CONTROL BOARD</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aphicFrame>
        <p:nvGraphicFramePr>
          <p:cNvPr id="5" name="Table 23">
            <a:extLst>
              <a:ext uri="{FF2B5EF4-FFF2-40B4-BE49-F238E27FC236}">
                <a16:creationId xmlns:a16="http://schemas.microsoft.com/office/drawing/2014/main" id="{C4564CDF-532A-57E5-B805-4D28740EF2D7}"/>
              </a:ext>
            </a:extLst>
          </p:cNvPr>
          <p:cNvGraphicFramePr>
            <a:graphicFrameLocks noGrp="1"/>
          </p:cNvGraphicFramePr>
          <p:nvPr>
            <p:extLst>
              <p:ext uri="{D42A27DB-BD31-4B8C-83A1-F6EECF244321}">
                <p14:modId xmlns:p14="http://schemas.microsoft.com/office/powerpoint/2010/main" val="3555885540"/>
              </p:ext>
            </p:extLst>
          </p:nvPr>
        </p:nvGraphicFramePr>
        <p:xfrm>
          <a:off x="763351" y="1465561"/>
          <a:ext cx="11263977" cy="5120640"/>
        </p:xfrm>
        <a:graphic>
          <a:graphicData uri="http://schemas.openxmlformats.org/drawingml/2006/table">
            <a:tbl>
              <a:tblPr firstRow="1" bandRow="1">
                <a:tableStyleId>{5C22544A-7EE6-4342-B048-85BDC9FD1C3A}</a:tableStyleId>
              </a:tblPr>
              <a:tblGrid>
                <a:gridCol w="2252795">
                  <a:extLst>
                    <a:ext uri="{9D8B030D-6E8A-4147-A177-3AD203B41FA5}">
                      <a16:colId xmlns:a16="http://schemas.microsoft.com/office/drawing/2014/main" val="1278730760"/>
                    </a:ext>
                  </a:extLst>
                </a:gridCol>
                <a:gridCol w="1618178">
                  <a:extLst>
                    <a:ext uri="{9D8B030D-6E8A-4147-A177-3AD203B41FA5}">
                      <a16:colId xmlns:a16="http://schemas.microsoft.com/office/drawing/2014/main" val="2736261653"/>
                    </a:ext>
                  </a:extLst>
                </a:gridCol>
                <a:gridCol w="1841945">
                  <a:extLst>
                    <a:ext uri="{9D8B030D-6E8A-4147-A177-3AD203B41FA5}">
                      <a16:colId xmlns:a16="http://schemas.microsoft.com/office/drawing/2014/main" val="2435721597"/>
                    </a:ext>
                  </a:extLst>
                </a:gridCol>
                <a:gridCol w="2129002">
                  <a:extLst>
                    <a:ext uri="{9D8B030D-6E8A-4147-A177-3AD203B41FA5}">
                      <a16:colId xmlns:a16="http://schemas.microsoft.com/office/drawing/2014/main" val="1984771158"/>
                    </a:ext>
                  </a:extLst>
                </a:gridCol>
                <a:gridCol w="3422057">
                  <a:extLst>
                    <a:ext uri="{9D8B030D-6E8A-4147-A177-3AD203B41FA5}">
                      <a16:colId xmlns:a16="http://schemas.microsoft.com/office/drawing/2014/main" val="2455908961"/>
                    </a:ext>
                  </a:extLst>
                </a:gridCol>
              </a:tblGrid>
              <a:tr h="370840">
                <a:tc>
                  <a:txBody>
                    <a:bodyPr/>
                    <a:lstStyle/>
                    <a:p>
                      <a:pPr algn="ctr"/>
                      <a:r>
                        <a:rPr lang="en-US" sz="1600" b="1" kern="1200" dirty="0">
                          <a:solidFill>
                            <a:schemeClr val="bg1"/>
                          </a:solidFill>
                          <a:effectLst/>
                          <a:latin typeface="+mn-lt"/>
                          <a:ea typeface="+mn-ea"/>
                          <a:cs typeface="+mn-cs"/>
                        </a:rPr>
                        <a:t>Change Control Board Role</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pPr algn="ctr"/>
                      <a:r>
                        <a:rPr lang="en-US" sz="1600" b="1" kern="1200" dirty="0">
                          <a:solidFill>
                            <a:schemeClr val="bg1"/>
                          </a:solidFill>
                          <a:effectLst/>
                          <a:latin typeface="+mn-lt"/>
                          <a:ea typeface="+mn-ea"/>
                          <a:cs typeface="+mn-cs"/>
                        </a:rPr>
                        <a:t>Role</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pPr algn="ctr"/>
                      <a:r>
                        <a:rPr lang="en-US" sz="1600" b="1" kern="1200" dirty="0">
                          <a:solidFill>
                            <a:schemeClr val="bg1"/>
                          </a:solidFill>
                          <a:effectLst/>
                          <a:latin typeface="+mn-lt"/>
                          <a:ea typeface="+mn-ea"/>
                          <a:cs typeface="+mn-cs"/>
                        </a:rPr>
                        <a:t>Name</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pPr algn="ctr"/>
                      <a:r>
                        <a:rPr lang="en-US" sz="1600" b="1" kern="1200" dirty="0">
                          <a:solidFill>
                            <a:schemeClr val="bg1"/>
                          </a:solidFill>
                          <a:effectLst/>
                          <a:latin typeface="+mn-lt"/>
                          <a:ea typeface="+mn-ea"/>
                          <a:cs typeface="+mn-cs"/>
                        </a:rPr>
                        <a:t>Contact</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pPr algn="ctr"/>
                      <a:r>
                        <a:rPr lang="en-US" sz="1600" b="1" kern="1200" dirty="0">
                          <a:solidFill>
                            <a:schemeClr val="bg1"/>
                          </a:solidFill>
                          <a:effectLst/>
                          <a:latin typeface="+mn-lt"/>
                          <a:ea typeface="+mn-ea"/>
                          <a:cs typeface="+mn-cs"/>
                        </a:rPr>
                        <a:t>Responsibilities</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extLst>
                  <a:ext uri="{0D108BD9-81ED-4DB2-BD59-A6C34878D82A}">
                    <a16:rowId xmlns:a16="http://schemas.microsoft.com/office/drawing/2014/main" val="3655268900"/>
                  </a:ext>
                </a:extLst>
              </a:tr>
              <a:tr h="370840">
                <a:tc>
                  <a:txBody>
                    <a:bodyPr/>
                    <a:lstStyle/>
                    <a:p>
                      <a:r>
                        <a:rPr lang="en-US" sz="1600" b="1" kern="1200" dirty="0">
                          <a:solidFill>
                            <a:schemeClr val="bg1"/>
                          </a:solidFill>
                          <a:effectLst/>
                          <a:latin typeface="+mn-lt"/>
                          <a:ea typeface="+mn-ea"/>
                          <a:cs typeface="+mn-cs"/>
                        </a:rPr>
                        <a:t>Change Control Board Member</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r>
                        <a:rPr lang="en-US" sz="1600" kern="1200" dirty="0">
                          <a:solidFill>
                            <a:schemeClr val="dk1"/>
                          </a:solidFill>
                          <a:effectLst/>
                          <a:latin typeface="+mn-lt"/>
                          <a:ea typeface="+mn-ea"/>
                          <a:cs typeface="+mn-cs"/>
                        </a:rPr>
                        <a:t>Project Manager</a:t>
                      </a:r>
                      <a:endParaRPr lang="en-PH" sz="1600" kern="1200" dirty="0">
                        <a:solidFill>
                          <a:schemeClr val="dk1"/>
                        </a:solidFill>
                        <a:effectLst/>
                        <a:latin typeface="+mn-lt"/>
                        <a:ea typeface="+mn-ea"/>
                        <a:cs typeface="+mn-cs"/>
                      </a:endParaRPr>
                    </a:p>
                  </a:txBody>
                  <a:tcPr marL="68580" marR="68580" marT="0" marB="0" anchor="ctr"/>
                </a:tc>
                <a:tc>
                  <a:txBody>
                    <a:bodyPr/>
                    <a:lstStyle/>
                    <a:p>
                      <a:r>
                        <a:rPr lang="en-US" sz="1600" kern="1200" dirty="0">
                          <a:solidFill>
                            <a:schemeClr val="dk1"/>
                          </a:solidFill>
                          <a:effectLst/>
                          <a:latin typeface="+mn-lt"/>
                          <a:ea typeface="+mn-ea"/>
                          <a:cs typeface="+mn-cs"/>
                        </a:rPr>
                        <a:t>Ian </a:t>
                      </a:r>
                      <a:r>
                        <a:rPr lang="en-US" sz="1600" kern="1200" dirty="0" err="1">
                          <a:solidFill>
                            <a:schemeClr val="dk1"/>
                          </a:solidFill>
                          <a:effectLst/>
                          <a:latin typeface="+mn-lt"/>
                          <a:ea typeface="+mn-ea"/>
                          <a:cs typeface="+mn-cs"/>
                        </a:rPr>
                        <a:t>Onrubia</a:t>
                      </a:r>
                      <a:endParaRPr lang="en-PH" sz="1600" kern="1200" dirty="0">
                        <a:solidFill>
                          <a:schemeClr val="dk1"/>
                        </a:solidFill>
                        <a:effectLst/>
                        <a:latin typeface="+mn-lt"/>
                        <a:ea typeface="+mn-ea"/>
                        <a:cs typeface="+mn-cs"/>
                      </a:endParaRPr>
                    </a:p>
                  </a:txBody>
                  <a:tcPr marL="68580" marR="68580" marT="0" marB="0" anchor="ctr"/>
                </a:tc>
                <a:tc>
                  <a:txBody>
                    <a:bodyPr/>
                    <a:lstStyle/>
                    <a:p>
                      <a:r>
                        <a:rPr lang="en-US" sz="1600" kern="1200" dirty="0">
                          <a:solidFill>
                            <a:schemeClr val="dk1"/>
                          </a:solidFill>
                          <a:effectLst/>
                          <a:latin typeface="+mn-lt"/>
                          <a:ea typeface="+mn-ea"/>
                          <a:cs typeface="+mn-cs"/>
                          <a:hlinkClick r:id="rId4"/>
                        </a:rPr>
                        <a:t>iconrubia@student.apc.edu.ph</a:t>
                      </a:r>
                      <a:endParaRPr lang="en-US" sz="1600" kern="1200" dirty="0">
                        <a:solidFill>
                          <a:schemeClr val="dk1"/>
                        </a:solidFill>
                        <a:effectLst/>
                        <a:latin typeface="+mn-lt"/>
                        <a:ea typeface="+mn-ea"/>
                        <a:cs typeface="+mn-cs"/>
                      </a:endParaRPr>
                    </a:p>
                  </a:txBody>
                  <a:tcPr marL="68580" marR="68580" marT="0" marB="0" anchor="ctr"/>
                </a:tc>
                <a:tc>
                  <a:txBody>
                    <a:bodyPr/>
                    <a:lstStyle/>
                    <a:p>
                      <a:pPr marL="342900" lvl="0" indent="-342900">
                        <a:buFont typeface="Symbol" panose="05050102010706020507" pitchFamily="18" charset="2"/>
                        <a:buChar char=""/>
                      </a:pPr>
                      <a:r>
                        <a:rPr lang="en-US" sz="1600" kern="1200" dirty="0">
                          <a:solidFill>
                            <a:schemeClr val="dk1"/>
                          </a:solidFill>
                          <a:effectLst/>
                          <a:latin typeface="+mn-lt"/>
                          <a:ea typeface="+mn-ea"/>
                          <a:cs typeface="+mn-cs"/>
                        </a:rPr>
                        <a:t>Assess the impact of the change request as high or low.</a:t>
                      </a:r>
                      <a:endParaRPr lang="en-PH" sz="1600" kern="1200" dirty="0">
                        <a:solidFill>
                          <a:schemeClr val="dk1"/>
                        </a:solidFill>
                        <a:effectLst/>
                        <a:latin typeface="+mn-lt"/>
                        <a:ea typeface="+mn-ea"/>
                        <a:cs typeface="+mn-cs"/>
                      </a:endParaRPr>
                    </a:p>
                    <a:p>
                      <a:pPr marL="342900" lvl="0" indent="-342900">
                        <a:buFont typeface="Symbol" panose="05050102010706020507" pitchFamily="18" charset="2"/>
                        <a:buChar char=""/>
                      </a:pPr>
                      <a:r>
                        <a:rPr lang="en-US" sz="1600" kern="1200" dirty="0">
                          <a:solidFill>
                            <a:schemeClr val="dk1"/>
                          </a:solidFill>
                          <a:effectLst/>
                          <a:latin typeface="+mn-lt"/>
                          <a:ea typeface="+mn-ea"/>
                          <a:cs typeface="+mn-cs"/>
                        </a:rPr>
                        <a:t>Approve or reject low-impact changes.</a:t>
                      </a:r>
                      <a:endParaRPr lang="en-PH" sz="1600" kern="1200" dirty="0">
                        <a:solidFill>
                          <a:schemeClr val="dk1"/>
                        </a:solidFill>
                        <a:effectLst/>
                        <a:latin typeface="+mn-lt"/>
                        <a:ea typeface="+mn-ea"/>
                        <a:cs typeface="+mn-cs"/>
                      </a:endParaRPr>
                    </a:p>
                    <a:p>
                      <a:pPr marL="342900" lvl="0" indent="-342900">
                        <a:buFont typeface="Symbol" panose="05050102010706020507" pitchFamily="18" charset="2"/>
                        <a:buChar char=""/>
                      </a:pPr>
                      <a:r>
                        <a:rPr lang="en-US" sz="1600" kern="1200" dirty="0">
                          <a:solidFill>
                            <a:schemeClr val="dk1"/>
                          </a:solidFill>
                          <a:effectLst/>
                          <a:latin typeface="+mn-lt"/>
                          <a:ea typeface="+mn-ea"/>
                          <a:cs typeface="+mn-cs"/>
                        </a:rPr>
                        <a:t>Develop an action plan for implementing approved change requests.</a:t>
                      </a:r>
                      <a:endParaRPr lang="en-PH" sz="1600" kern="1200" dirty="0">
                        <a:solidFill>
                          <a:schemeClr val="dk1"/>
                        </a:solidFill>
                        <a:effectLst/>
                        <a:latin typeface="+mn-lt"/>
                        <a:ea typeface="+mn-ea"/>
                        <a:cs typeface="+mn-cs"/>
                      </a:endParaRPr>
                    </a:p>
                    <a:p>
                      <a:pPr marL="342900" lvl="0" indent="-342900">
                        <a:buFont typeface="Symbol" panose="05050102010706020507" pitchFamily="18" charset="2"/>
                        <a:buChar char=""/>
                      </a:pPr>
                      <a:r>
                        <a:rPr lang="en-US" sz="1600" kern="1200" dirty="0">
                          <a:solidFill>
                            <a:schemeClr val="dk1"/>
                          </a:solidFill>
                          <a:effectLst/>
                          <a:latin typeface="+mn-lt"/>
                          <a:ea typeface="+mn-ea"/>
                          <a:cs typeface="+mn-cs"/>
                        </a:rPr>
                        <a:t>Communicate the necessary steps for implementing the changes.</a:t>
                      </a:r>
                      <a:endParaRPr lang="en-PH" sz="1600" kern="1200" dirty="0">
                        <a:solidFill>
                          <a:schemeClr val="dk1"/>
                        </a:solidFill>
                        <a:effectLst/>
                        <a:latin typeface="+mn-lt"/>
                        <a:ea typeface="+mn-ea"/>
                        <a:cs typeface="+mn-cs"/>
                      </a:endParaRPr>
                    </a:p>
                    <a:p>
                      <a:pPr marL="342900" lvl="0" indent="-342900">
                        <a:buFont typeface="Symbol" panose="05050102010706020507" pitchFamily="18" charset="2"/>
                        <a:buChar char=""/>
                      </a:pPr>
                      <a:r>
                        <a:rPr lang="en-US" sz="1600" kern="1200" dirty="0">
                          <a:solidFill>
                            <a:schemeClr val="dk1"/>
                          </a:solidFill>
                          <a:effectLst/>
                          <a:latin typeface="+mn-lt"/>
                          <a:ea typeface="+mn-ea"/>
                          <a:cs typeface="+mn-cs"/>
                        </a:rPr>
                        <a:t>Update the project plan, budget, and schedule as required.</a:t>
                      </a:r>
                      <a:endParaRPr lang="en-PH" sz="16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1047638252"/>
                  </a:ext>
                </a:extLst>
              </a:tr>
              <a:tr h="370840">
                <a:tc>
                  <a:txBody>
                    <a:bodyPr/>
                    <a:lstStyle/>
                    <a:p>
                      <a:r>
                        <a:rPr lang="en-US" sz="1600" b="1" kern="1200" dirty="0">
                          <a:solidFill>
                            <a:schemeClr val="bg1"/>
                          </a:solidFill>
                          <a:effectLst/>
                          <a:latin typeface="+mn-lt"/>
                          <a:ea typeface="+mn-ea"/>
                          <a:cs typeface="+mn-cs"/>
                        </a:rPr>
                        <a:t>Change Control Board Member</a:t>
                      </a:r>
                      <a:endParaRPr lang="en-PH" sz="1600" b="1" kern="1200" dirty="0">
                        <a:solidFill>
                          <a:schemeClr val="bg1"/>
                        </a:solidFill>
                        <a:effectLst/>
                        <a:latin typeface="+mn-lt"/>
                        <a:ea typeface="+mn-ea"/>
                        <a:cs typeface="+mn-cs"/>
                      </a:endParaRPr>
                    </a:p>
                  </a:txBody>
                  <a:tcPr marL="68580" marR="68580" marT="0" marB="0" anchor="ctr">
                    <a:solidFill>
                      <a:srgbClr val="2E75B6"/>
                    </a:solidFill>
                  </a:tcPr>
                </a:tc>
                <a:tc>
                  <a:txBody>
                    <a:bodyPr/>
                    <a:lstStyle/>
                    <a:p>
                      <a:r>
                        <a:rPr lang="en-US" sz="1600" kern="1200" dirty="0">
                          <a:solidFill>
                            <a:schemeClr val="dk1"/>
                          </a:solidFill>
                          <a:effectLst/>
                          <a:latin typeface="+mn-lt"/>
                          <a:ea typeface="+mn-ea"/>
                          <a:cs typeface="+mn-cs"/>
                        </a:rPr>
                        <a:t>Change Coordinator</a:t>
                      </a:r>
                      <a:endParaRPr lang="en-PH" sz="1600" kern="1200" dirty="0">
                        <a:solidFill>
                          <a:schemeClr val="dk1"/>
                        </a:solidFill>
                        <a:effectLst/>
                        <a:latin typeface="+mn-lt"/>
                        <a:ea typeface="+mn-ea"/>
                        <a:cs typeface="+mn-cs"/>
                      </a:endParaRPr>
                    </a:p>
                  </a:txBody>
                  <a:tcPr marL="68580" marR="68580" marT="0" marB="0" anchor="ctr">
                    <a:solidFill>
                      <a:srgbClr val="FFF2CC"/>
                    </a:solidFill>
                  </a:tcPr>
                </a:tc>
                <a:tc>
                  <a:txBody>
                    <a:bodyPr/>
                    <a:lstStyle/>
                    <a:p>
                      <a:pPr marL="0" algn="l" defTabSz="914400" rtl="0" eaLnBrk="1" fontAlgn="base" latinLnBrk="0" hangingPunct="1"/>
                      <a:r>
                        <a:rPr lang="en-PH" sz="1600" kern="1200" dirty="0">
                          <a:solidFill>
                            <a:schemeClr val="dk1"/>
                          </a:solidFill>
                          <a:effectLst/>
                          <a:latin typeface="+mn-lt"/>
                          <a:ea typeface="+mn-ea"/>
                          <a:cs typeface="+mn-cs"/>
                        </a:rPr>
                        <a:t>Jan Karlo </a:t>
                      </a:r>
                      <a:r>
                        <a:rPr lang="en-PH" sz="1600" kern="1200" dirty="0" err="1">
                          <a:solidFill>
                            <a:schemeClr val="dk1"/>
                          </a:solidFill>
                          <a:effectLst/>
                          <a:latin typeface="+mn-lt"/>
                          <a:ea typeface="+mn-ea"/>
                          <a:cs typeface="+mn-cs"/>
                        </a:rPr>
                        <a:t>Boongaling</a:t>
                      </a:r>
                      <a:r>
                        <a:rPr lang="en-PH" sz="1600" kern="1200" dirty="0">
                          <a:solidFill>
                            <a:schemeClr val="dk1"/>
                          </a:solidFill>
                          <a:effectLst/>
                          <a:latin typeface="+mn-lt"/>
                          <a:ea typeface="+mn-ea"/>
                          <a:cs typeface="+mn-cs"/>
                        </a:rPr>
                        <a:t> </a:t>
                      </a:r>
                    </a:p>
                  </a:txBody>
                  <a:tcPr anchor="ctr">
                    <a:solidFill>
                      <a:srgbClr val="FFF2CC"/>
                    </a:solidFill>
                  </a:tcPr>
                </a:tc>
                <a:tc>
                  <a:txBody>
                    <a:bodyPr/>
                    <a:lstStyle/>
                    <a:p>
                      <a:pPr marL="0" algn="l" defTabSz="914400" rtl="0" eaLnBrk="1" fontAlgn="base" latinLnBrk="0" hangingPunct="1"/>
                      <a:r>
                        <a:rPr lang="en-PH" sz="1600" kern="1200" dirty="0">
                          <a:solidFill>
                            <a:schemeClr val="dk1"/>
                          </a:solidFill>
                          <a:effectLst/>
                          <a:latin typeface="+mn-lt"/>
                          <a:ea typeface="+mn-ea"/>
                          <a:cs typeface="+mn-cs"/>
                          <a:hlinkClick r:id="rId5"/>
                        </a:rPr>
                        <a:t>jmboongaling@student.apc.edu.ph</a:t>
                      </a:r>
                      <a:endParaRPr lang="en-PH" sz="1600" kern="1200" dirty="0">
                        <a:solidFill>
                          <a:schemeClr val="dk1"/>
                        </a:solidFill>
                        <a:effectLst/>
                        <a:latin typeface="+mn-lt"/>
                        <a:ea typeface="+mn-ea"/>
                        <a:cs typeface="+mn-cs"/>
                      </a:endParaRPr>
                    </a:p>
                    <a:p>
                      <a:pPr marL="0" algn="l" defTabSz="914400" rtl="0" eaLnBrk="1" fontAlgn="base" latinLnBrk="0" hangingPunct="1"/>
                      <a:endParaRPr lang="en-PH" sz="1600" kern="1200" dirty="0">
                        <a:solidFill>
                          <a:schemeClr val="dk1"/>
                        </a:solidFill>
                        <a:effectLst/>
                        <a:latin typeface="+mn-lt"/>
                        <a:ea typeface="+mn-ea"/>
                        <a:cs typeface="+mn-cs"/>
                      </a:endParaRPr>
                    </a:p>
                    <a:p>
                      <a:pPr marL="0" algn="l" defTabSz="914400" rtl="0" eaLnBrk="1" fontAlgn="base" latinLnBrk="0" hangingPunct="1"/>
                      <a:r>
                        <a:rPr lang="en-PH" sz="1600" kern="1200" dirty="0">
                          <a:solidFill>
                            <a:schemeClr val="dk1"/>
                          </a:solidFill>
                          <a:effectLst/>
                          <a:latin typeface="+mn-lt"/>
                          <a:ea typeface="+mn-ea"/>
                          <a:cs typeface="+mn-cs"/>
                        </a:rPr>
                        <a:t> </a:t>
                      </a:r>
                    </a:p>
                  </a:txBody>
                  <a:tcPr anchor="ctr">
                    <a:solidFill>
                      <a:srgbClr val="FFF2CC"/>
                    </a:solidFill>
                  </a:tcPr>
                </a:tc>
                <a:tc>
                  <a:txBody>
                    <a:bodyPr/>
                    <a:lstStyle/>
                    <a:p>
                      <a:pPr marL="0" lvl="0" indent="-342900" algn="l" defTabSz="914400" rtl="0" eaLnBrk="1" latinLnBrk="0" hangingPunct="1">
                        <a:buFont typeface="Symbol" panose="05050102010706020507" pitchFamily="18" charset="2"/>
                        <a:buChar char=""/>
                      </a:pPr>
                      <a:r>
                        <a:rPr lang="en-US" sz="1600" kern="1200" dirty="0">
                          <a:solidFill>
                            <a:schemeClr val="dk1"/>
                          </a:solidFill>
                          <a:effectLst/>
                          <a:latin typeface="+mn-lt"/>
                          <a:ea typeface="+mn-ea"/>
                          <a:cs typeface="+mn-cs"/>
                        </a:rPr>
                        <a:t>Oversee the implementation of the Change Management process.</a:t>
                      </a:r>
                      <a:endParaRPr lang="en-PH" sz="1600" kern="1200" dirty="0">
                        <a:solidFill>
                          <a:schemeClr val="dk1"/>
                        </a:solidFill>
                        <a:effectLst/>
                        <a:latin typeface="+mn-lt"/>
                        <a:ea typeface="+mn-ea"/>
                        <a:cs typeface="+mn-cs"/>
                      </a:endParaRPr>
                    </a:p>
                    <a:p>
                      <a:pPr marL="0" lvl="0" indent="-342900" algn="l" defTabSz="914400" rtl="0" eaLnBrk="1" latinLnBrk="0" hangingPunct="1">
                        <a:buFont typeface="Symbol" panose="05050102010706020507" pitchFamily="18" charset="2"/>
                        <a:buChar char=""/>
                      </a:pPr>
                      <a:r>
                        <a:rPr lang="en-US" sz="1600" kern="1200" dirty="0">
                          <a:solidFill>
                            <a:schemeClr val="dk1"/>
                          </a:solidFill>
                          <a:effectLst/>
                          <a:latin typeface="+mn-lt"/>
                          <a:ea typeface="+mn-ea"/>
                          <a:cs typeface="+mn-cs"/>
                        </a:rPr>
                        <a:t>Update the change logs as necessary.</a:t>
                      </a:r>
                      <a:endParaRPr lang="en-PH" sz="1600" kern="1200" dirty="0">
                        <a:solidFill>
                          <a:schemeClr val="dk1"/>
                        </a:solidFill>
                        <a:effectLst/>
                        <a:latin typeface="+mn-lt"/>
                        <a:ea typeface="+mn-ea"/>
                        <a:cs typeface="+mn-cs"/>
                      </a:endParaRPr>
                    </a:p>
                    <a:p>
                      <a:pPr marL="0" lvl="0" indent="-342900" algn="l" defTabSz="914400" rtl="0" eaLnBrk="1" latinLnBrk="0" hangingPunct="1">
                        <a:buFont typeface="Symbol" panose="05050102010706020507" pitchFamily="18" charset="2"/>
                        <a:buChar char=""/>
                      </a:pPr>
                      <a:r>
                        <a:rPr lang="en-US" sz="1600" kern="1200" dirty="0">
                          <a:solidFill>
                            <a:schemeClr val="dk1"/>
                          </a:solidFill>
                          <a:effectLst/>
                          <a:latin typeface="+mn-lt"/>
                          <a:ea typeface="+mn-ea"/>
                          <a:cs typeface="+mn-cs"/>
                        </a:rPr>
                        <a:t>Prepare the Change Status Report.</a:t>
                      </a:r>
                      <a:endParaRPr lang="en-PH" sz="1600" kern="1200" dirty="0">
                        <a:solidFill>
                          <a:schemeClr val="dk1"/>
                        </a:solidFill>
                        <a:effectLst/>
                        <a:latin typeface="+mn-lt"/>
                        <a:ea typeface="+mn-ea"/>
                        <a:cs typeface="+mn-cs"/>
                      </a:endParaRPr>
                    </a:p>
                    <a:p>
                      <a:pPr marL="0" lvl="0" indent="-342900" algn="l" defTabSz="914400" rtl="0" eaLnBrk="1" latinLnBrk="0" hangingPunct="1">
                        <a:buFont typeface="Symbol" panose="05050102010706020507" pitchFamily="18" charset="2"/>
                        <a:buChar char=""/>
                      </a:pPr>
                      <a:r>
                        <a:rPr lang="en-US" sz="1600" kern="1200" dirty="0">
                          <a:solidFill>
                            <a:schemeClr val="dk1"/>
                          </a:solidFill>
                          <a:effectLst/>
                          <a:latin typeface="+mn-lt"/>
                          <a:ea typeface="+mn-ea"/>
                          <a:cs typeface="+mn-cs"/>
                        </a:rPr>
                        <a:t>Generate a monthly report summarizing the status of the change control logs.</a:t>
                      </a:r>
                      <a:endParaRPr lang="en-PH" sz="1600" kern="1200" dirty="0">
                        <a:solidFill>
                          <a:schemeClr val="dk1"/>
                        </a:solidFill>
                        <a:effectLst/>
                        <a:latin typeface="+mn-lt"/>
                        <a:ea typeface="+mn-ea"/>
                        <a:cs typeface="+mn-cs"/>
                      </a:endParaRPr>
                    </a:p>
                  </a:txBody>
                  <a:tcPr marL="68580" marR="68580" marT="0" marB="0" anchor="ctr">
                    <a:solidFill>
                      <a:srgbClr val="FFF2CC"/>
                    </a:solidFill>
                  </a:tcPr>
                </a:tc>
                <a:extLst>
                  <a:ext uri="{0D108BD9-81ED-4DB2-BD59-A6C34878D82A}">
                    <a16:rowId xmlns:a16="http://schemas.microsoft.com/office/drawing/2014/main" val="2785112560"/>
                  </a:ext>
                </a:extLst>
              </a:tr>
            </a:tbl>
          </a:graphicData>
        </a:graphic>
      </p:graphicFrame>
      <p:pic>
        <p:nvPicPr>
          <p:cNvPr id="15" name="Picture 14">
            <a:extLst>
              <a:ext uri="{FF2B5EF4-FFF2-40B4-BE49-F238E27FC236}">
                <a16:creationId xmlns:a16="http://schemas.microsoft.com/office/drawing/2014/main" id="{02286528-ABF5-CF0E-0955-96755518EFDF}"/>
              </a:ext>
            </a:extLst>
          </p:cNvPr>
          <p:cNvPicPr>
            <a:picLocks noChangeAspect="1"/>
          </p:cNvPicPr>
          <p:nvPr/>
        </p:nvPicPr>
        <p:blipFill>
          <a:blip r:embed="rId6"/>
          <a:stretch>
            <a:fillRect/>
          </a:stretch>
        </p:blipFill>
        <p:spPr>
          <a:xfrm>
            <a:off x="719394" y="241279"/>
            <a:ext cx="1057230" cy="200961"/>
          </a:xfrm>
          <a:prstGeom prst="rect">
            <a:avLst/>
          </a:prstGeom>
        </p:spPr>
      </p:pic>
    </p:spTree>
    <p:extLst>
      <p:ext uri="{BB962C8B-B14F-4D97-AF65-F5344CB8AC3E}">
        <p14:creationId xmlns:p14="http://schemas.microsoft.com/office/powerpoint/2010/main" val="340097481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554945"/>
            <a:ext cx="12191999" cy="487209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763352" y="799015"/>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COMMUNICATION MATRIX</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aphicFrame>
        <p:nvGraphicFramePr>
          <p:cNvPr id="19" name="Table 23">
            <a:extLst>
              <a:ext uri="{FF2B5EF4-FFF2-40B4-BE49-F238E27FC236}">
                <a16:creationId xmlns:a16="http://schemas.microsoft.com/office/drawing/2014/main" id="{16F9E93A-556E-066D-02CB-38814BC39771}"/>
              </a:ext>
            </a:extLst>
          </p:cNvPr>
          <p:cNvGraphicFramePr>
            <a:graphicFrameLocks noGrp="1"/>
          </p:cNvGraphicFramePr>
          <p:nvPr>
            <p:extLst>
              <p:ext uri="{D42A27DB-BD31-4B8C-83A1-F6EECF244321}">
                <p14:modId xmlns:p14="http://schemas.microsoft.com/office/powerpoint/2010/main" val="2524158194"/>
              </p:ext>
            </p:extLst>
          </p:nvPr>
        </p:nvGraphicFramePr>
        <p:xfrm>
          <a:off x="1012388" y="1681904"/>
          <a:ext cx="11040210" cy="4306126"/>
        </p:xfrm>
        <a:graphic>
          <a:graphicData uri="http://schemas.openxmlformats.org/drawingml/2006/table">
            <a:tbl>
              <a:tblPr firstRow="1" bandRow="1">
                <a:tableStyleId>{5C22544A-7EE6-4342-B048-85BDC9FD1C3A}</a:tableStyleId>
              </a:tblPr>
              <a:tblGrid>
                <a:gridCol w="2208042">
                  <a:extLst>
                    <a:ext uri="{9D8B030D-6E8A-4147-A177-3AD203B41FA5}">
                      <a16:colId xmlns:a16="http://schemas.microsoft.com/office/drawing/2014/main" val="1278730760"/>
                    </a:ext>
                  </a:extLst>
                </a:gridCol>
                <a:gridCol w="2208042">
                  <a:extLst>
                    <a:ext uri="{9D8B030D-6E8A-4147-A177-3AD203B41FA5}">
                      <a16:colId xmlns:a16="http://schemas.microsoft.com/office/drawing/2014/main" val="2736261653"/>
                    </a:ext>
                  </a:extLst>
                </a:gridCol>
                <a:gridCol w="2208042">
                  <a:extLst>
                    <a:ext uri="{9D8B030D-6E8A-4147-A177-3AD203B41FA5}">
                      <a16:colId xmlns:a16="http://schemas.microsoft.com/office/drawing/2014/main" val="2435721597"/>
                    </a:ext>
                  </a:extLst>
                </a:gridCol>
                <a:gridCol w="2208042">
                  <a:extLst>
                    <a:ext uri="{9D8B030D-6E8A-4147-A177-3AD203B41FA5}">
                      <a16:colId xmlns:a16="http://schemas.microsoft.com/office/drawing/2014/main" val="1984771158"/>
                    </a:ext>
                  </a:extLst>
                </a:gridCol>
                <a:gridCol w="2208042">
                  <a:extLst>
                    <a:ext uri="{9D8B030D-6E8A-4147-A177-3AD203B41FA5}">
                      <a16:colId xmlns:a16="http://schemas.microsoft.com/office/drawing/2014/main" val="2455908961"/>
                    </a:ext>
                  </a:extLst>
                </a:gridCol>
              </a:tblGrid>
              <a:tr h="370840">
                <a:tc>
                  <a:txBody>
                    <a:bodyPr/>
                    <a:lstStyle/>
                    <a:p>
                      <a:pPr algn="ctr"/>
                      <a:r>
                        <a:rPr lang="en-US" dirty="0"/>
                        <a:t>Communication</a:t>
                      </a:r>
                      <a:endParaRPr lang="en-PH" dirty="0"/>
                    </a:p>
                  </a:txBody>
                  <a:tcPr anchor="ctr">
                    <a:solidFill>
                      <a:srgbClr val="2E75B6"/>
                    </a:solidFill>
                  </a:tcPr>
                </a:tc>
                <a:tc>
                  <a:txBody>
                    <a:bodyPr/>
                    <a:lstStyle/>
                    <a:p>
                      <a:pPr algn="ctr"/>
                      <a:r>
                        <a:rPr lang="en-US" dirty="0"/>
                        <a:t>Purpose</a:t>
                      </a:r>
                      <a:endParaRPr lang="en-PH" dirty="0"/>
                    </a:p>
                  </a:txBody>
                  <a:tcPr anchor="ctr">
                    <a:solidFill>
                      <a:srgbClr val="2E75B6"/>
                    </a:solidFill>
                  </a:tcPr>
                </a:tc>
                <a:tc>
                  <a:txBody>
                    <a:bodyPr/>
                    <a:lstStyle/>
                    <a:p>
                      <a:pPr algn="ctr"/>
                      <a:r>
                        <a:rPr lang="en-US" dirty="0"/>
                        <a:t>Medium</a:t>
                      </a:r>
                      <a:endParaRPr lang="en-PH" dirty="0"/>
                    </a:p>
                  </a:txBody>
                  <a:tcPr anchor="ctr">
                    <a:solidFill>
                      <a:srgbClr val="2E75B6"/>
                    </a:solidFill>
                  </a:tcPr>
                </a:tc>
                <a:tc>
                  <a:txBody>
                    <a:bodyPr/>
                    <a:lstStyle/>
                    <a:p>
                      <a:pPr algn="ctr"/>
                      <a:r>
                        <a:rPr lang="en-US" dirty="0"/>
                        <a:t>Frequency</a:t>
                      </a:r>
                      <a:endParaRPr lang="en-PH" dirty="0"/>
                    </a:p>
                  </a:txBody>
                  <a:tcPr anchor="ctr">
                    <a:solidFill>
                      <a:srgbClr val="2E75B6"/>
                    </a:solidFill>
                  </a:tcPr>
                </a:tc>
                <a:tc>
                  <a:txBody>
                    <a:bodyPr/>
                    <a:lstStyle/>
                    <a:p>
                      <a:pPr algn="ctr"/>
                      <a:r>
                        <a:rPr lang="en-US" dirty="0"/>
                        <a:t>Audience</a:t>
                      </a:r>
                      <a:endParaRPr lang="en-PH" dirty="0"/>
                    </a:p>
                  </a:txBody>
                  <a:tcPr anchor="ctr">
                    <a:solidFill>
                      <a:srgbClr val="2E75B6"/>
                    </a:solidFill>
                  </a:tcPr>
                </a:tc>
                <a:extLst>
                  <a:ext uri="{0D108BD9-81ED-4DB2-BD59-A6C34878D82A}">
                    <a16:rowId xmlns:a16="http://schemas.microsoft.com/office/drawing/2014/main" val="3655268900"/>
                  </a:ext>
                </a:extLst>
              </a:tr>
              <a:tr h="649816">
                <a:tc>
                  <a:txBody>
                    <a:bodyPr/>
                    <a:lstStyle/>
                    <a:p>
                      <a:r>
                        <a:rPr lang="en-US" sz="1800" b="1" kern="1200" dirty="0">
                          <a:solidFill>
                            <a:schemeClr val="bg1"/>
                          </a:solidFill>
                          <a:effectLst/>
                          <a:latin typeface="+mn-lt"/>
                          <a:ea typeface="+mn-ea"/>
                          <a:cs typeface="+mn-cs"/>
                        </a:rPr>
                        <a:t>Project</a:t>
                      </a:r>
                      <a:endParaRPr lang="en-PH" sz="1800" b="1" kern="1200" dirty="0">
                        <a:solidFill>
                          <a:schemeClr val="bg1"/>
                        </a:solidFill>
                        <a:effectLst/>
                        <a:latin typeface="+mn-lt"/>
                        <a:ea typeface="+mn-ea"/>
                        <a:cs typeface="+mn-cs"/>
                      </a:endParaRPr>
                    </a:p>
                    <a:p>
                      <a:r>
                        <a:rPr lang="en-US" sz="1800" b="1" kern="1200" dirty="0">
                          <a:solidFill>
                            <a:schemeClr val="bg1"/>
                          </a:solidFill>
                          <a:effectLst/>
                          <a:latin typeface="+mn-lt"/>
                          <a:ea typeface="+mn-ea"/>
                          <a:cs typeface="+mn-cs"/>
                        </a:rPr>
                        <a:t>Planning</a:t>
                      </a:r>
                      <a:endParaRPr lang="en-PH" b="1" dirty="0">
                        <a:solidFill>
                          <a:schemeClr val="bg1"/>
                        </a:solidFill>
                      </a:endParaRPr>
                    </a:p>
                  </a:txBody>
                  <a:tcPr>
                    <a:solidFill>
                      <a:srgbClr val="2E75B6"/>
                    </a:solidFill>
                  </a:tcPr>
                </a:tc>
                <a:tc>
                  <a:txBody>
                    <a:bodyPr/>
                    <a:lstStyle/>
                    <a:p>
                      <a:r>
                        <a:rPr lang="en-US" sz="1800" kern="1200" dirty="0">
                          <a:solidFill>
                            <a:schemeClr val="dk1"/>
                          </a:solidFill>
                          <a:effectLst/>
                          <a:latin typeface="+mn-lt"/>
                          <a:ea typeface="+mn-ea"/>
                          <a:cs typeface="+mn-cs"/>
                        </a:rPr>
                        <a:t>In order to establish a solid base and maintain the team's focus and progress</a:t>
                      </a:r>
                      <a:endParaRPr lang="en-PH" dirty="0"/>
                    </a:p>
                  </a:txBody>
                  <a:tcPr/>
                </a:tc>
                <a:tc>
                  <a:txBody>
                    <a:bodyPr/>
                    <a:lstStyle/>
                    <a:p>
                      <a:r>
                        <a:rPr lang="en-US" sz="1800" kern="1200" dirty="0" err="1">
                          <a:solidFill>
                            <a:schemeClr val="dk1"/>
                          </a:solidFill>
                          <a:effectLst/>
                          <a:latin typeface="+mn-lt"/>
                          <a:ea typeface="+mn-ea"/>
                          <a:cs typeface="+mn-cs"/>
                        </a:rPr>
                        <a:t>OpenProject</a:t>
                      </a:r>
                      <a:r>
                        <a:rPr lang="en-US" sz="1800" kern="1200" dirty="0">
                          <a:solidFill>
                            <a:schemeClr val="dk1"/>
                          </a:solidFill>
                          <a:effectLst/>
                          <a:latin typeface="+mn-lt"/>
                          <a:ea typeface="+mn-ea"/>
                          <a:cs typeface="+mn-cs"/>
                        </a:rPr>
                        <a:t>, Meeting</a:t>
                      </a:r>
                      <a:endParaRPr lang="en-PH" dirty="0"/>
                    </a:p>
                  </a:txBody>
                  <a:tcPr/>
                </a:tc>
                <a:tc>
                  <a:txBody>
                    <a:bodyPr/>
                    <a:lstStyle/>
                    <a:p>
                      <a:pPr marL="0" indent="-6350" algn="l" defTabSz="914400" rtl="0" eaLnBrk="1" latinLnBrk="0" hangingPunct="1">
                        <a:lnSpc>
                          <a:spcPct val="106000"/>
                        </a:lnSpc>
                        <a:spcAft>
                          <a:spcPts val="145"/>
                        </a:spcAft>
                        <a:tabLst>
                          <a:tab pos="358775" algn="l"/>
                        </a:tabLst>
                      </a:pPr>
                      <a:r>
                        <a:rPr lang="en-US" sz="1800" kern="1200" dirty="0">
                          <a:solidFill>
                            <a:schemeClr val="dk1"/>
                          </a:solidFill>
                          <a:latin typeface="+mn-lt"/>
                          <a:ea typeface="+mn-ea"/>
                          <a:cs typeface="+mn-cs"/>
                        </a:rPr>
                        <a:t>Once Before the start of the project</a:t>
                      </a:r>
                      <a:endParaRPr lang="en-PH" sz="1800" kern="1200" dirty="0">
                        <a:solidFill>
                          <a:schemeClr val="dk1"/>
                        </a:solidFill>
                        <a:latin typeface="+mn-lt"/>
                        <a:ea typeface="+mn-ea"/>
                        <a:cs typeface="+mn-cs"/>
                      </a:endParaRPr>
                    </a:p>
                  </a:txBody>
                  <a:tcPr marL="0" marR="1905" marT="57785" marB="0"/>
                </a:tc>
                <a:tc>
                  <a:txBody>
                    <a:bodyPr/>
                    <a:lstStyle/>
                    <a:p>
                      <a:r>
                        <a:rPr lang="en-US" sz="1800" kern="1200" dirty="0">
                          <a:solidFill>
                            <a:schemeClr val="dk1"/>
                          </a:solidFill>
                          <a:effectLst/>
                          <a:latin typeface="+mn-lt"/>
                          <a:ea typeface="+mn-ea"/>
                          <a:cs typeface="+mn-cs"/>
                        </a:rPr>
                        <a:t>Project Manager</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Team</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Sponsor</a:t>
                      </a:r>
                      <a:endParaRPr lang="en-PH" dirty="0"/>
                    </a:p>
                  </a:txBody>
                  <a:tcPr/>
                </a:tc>
                <a:extLst>
                  <a:ext uri="{0D108BD9-81ED-4DB2-BD59-A6C34878D82A}">
                    <a16:rowId xmlns:a16="http://schemas.microsoft.com/office/drawing/2014/main" val="1994076892"/>
                  </a:ext>
                </a:extLst>
              </a:tr>
              <a:tr h="370840">
                <a:tc>
                  <a:txBody>
                    <a:bodyPr/>
                    <a:lstStyle/>
                    <a:p>
                      <a:r>
                        <a:rPr lang="en-US" sz="1800" b="1" kern="1200" dirty="0">
                          <a:solidFill>
                            <a:schemeClr val="bg1"/>
                          </a:solidFill>
                          <a:effectLst/>
                          <a:latin typeface="+mn-lt"/>
                          <a:ea typeface="+mn-ea"/>
                          <a:cs typeface="+mn-cs"/>
                        </a:rPr>
                        <a:t>Release planning</a:t>
                      </a:r>
                      <a:endParaRPr lang="en-PH" b="1" dirty="0">
                        <a:solidFill>
                          <a:schemeClr val="bg1"/>
                        </a:solidFill>
                      </a:endParaRPr>
                    </a:p>
                  </a:txBody>
                  <a:tcPr>
                    <a:solidFill>
                      <a:srgbClr val="2E75B6"/>
                    </a:solidFill>
                  </a:tcPr>
                </a:tc>
                <a:tc>
                  <a:txBody>
                    <a:bodyPr/>
                    <a:lstStyle/>
                    <a:p>
                      <a:pPr marL="92075" indent="-6350" algn="l">
                        <a:lnSpc>
                          <a:spcPct val="106000"/>
                        </a:lnSpc>
                        <a:spcAft>
                          <a:spcPts val="145"/>
                        </a:spcAft>
                      </a:pPr>
                      <a:r>
                        <a:rPr lang="en-US" sz="1800" kern="1200" dirty="0">
                          <a:solidFill>
                            <a:schemeClr val="dk1"/>
                          </a:solidFill>
                          <a:effectLst/>
                          <a:latin typeface="+mn-lt"/>
                          <a:ea typeface="+mn-ea"/>
                          <a:cs typeface="+mn-cs"/>
                        </a:rPr>
                        <a:t>To manage dependencies</a:t>
                      </a:r>
                      <a:endParaRPr lang="en-PH" sz="1800" kern="1200" dirty="0">
                        <a:solidFill>
                          <a:schemeClr val="dk1"/>
                        </a:solidFill>
                        <a:effectLst/>
                        <a:latin typeface="+mn-lt"/>
                        <a:ea typeface="+mn-ea"/>
                        <a:cs typeface="+mn-cs"/>
                      </a:endParaRPr>
                    </a:p>
                  </a:txBody>
                  <a:tcPr marL="0" marR="1905" marT="57785" marB="0">
                    <a:solidFill>
                      <a:srgbClr val="FFF2CC"/>
                    </a:solidFill>
                  </a:tcPr>
                </a:tc>
                <a:tc>
                  <a:txBody>
                    <a:bodyPr/>
                    <a:lstStyle/>
                    <a:p>
                      <a:r>
                        <a:rPr lang="en-US" sz="1800" kern="1200" dirty="0" err="1">
                          <a:solidFill>
                            <a:schemeClr val="dk1"/>
                          </a:solidFill>
                          <a:effectLst/>
                          <a:latin typeface="+mn-lt"/>
                          <a:ea typeface="+mn-ea"/>
                          <a:cs typeface="+mn-cs"/>
                        </a:rPr>
                        <a:t>OpenProject</a:t>
                      </a:r>
                      <a:r>
                        <a:rPr lang="en-US" sz="1800" kern="1200" dirty="0">
                          <a:solidFill>
                            <a:schemeClr val="dk1"/>
                          </a:solidFill>
                          <a:effectLst/>
                          <a:latin typeface="+mn-lt"/>
                          <a:ea typeface="+mn-ea"/>
                          <a:cs typeface="+mn-cs"/>
                        </a:rPr>
                        <a:t>, Meeting</a:t>
                      </a:r>
                      <a:endParaRPr lang="en-PH" dirty="0"/>
                    </a:p>
                  </a:txBody>
                  <a:tcPr>
                    <a:solidFill>
                      <a:srgbClr val="FFF2CC"/>
                    </a:solidFill>
                  </a:tcPr>
                </a:tc>
                <a:tc>
                  <a:txBody>
                    <a:bodyPr/>
                    <a:lstStyle/>
                    <a:p>
                      <a:pPr marL="0" indent="-6350" algn="l" defTabSz="914400" rtl="0" eaLnBrk="1" latinLnBrk="0" hangingPunct="1">
                        <a:lnSpc>
                          <a:spcPct val="106000"/>
                        </a:lnSpc>
                        <a:spcAft>
                          <a:spcPts val="145"/>
                        </a:spcAft>
                        <a:tabLst>
                          <a:tab pos="92075" algn="l"/>
                        </a:tabLst>
                      </a:pPr>
                      <a:r>
                        <a:rPr lang="en-US" sz="1800" kern="1200" dirty="0">
                          <a:solidFill>
                            <a:schemeClr val="dk1"/>
                          </a:solidFill>
                          <a:latin typeface="+mn-lt"/>
                          <a:ea typeface="+mn-ea"/>
                          <a:cs typeface="+mn-cs"/>
                        </a:rPr>
                        <a:t>Once every month</a:t>
                      </a:r>
                      <a:endParaRPr lang="en-PH" sz="1800" kern="1200" dirty="0">
                        <a:solidFill>
                          <a:schemeClr val="dk1"/>
                        </a:solidFill>
                        <a:latin typeface="+mn-lt"/>
                        <a:ea typeface="+mn-ea"/>
                        <a:cs typeface="+mn-cs"/>
                      </a:endParaRPr>
                    </a:p>
                  </a:txBody>
                  <a:tcPr marL="0" marR="1905" marT="57785" marB="0">
                    <a:solidFill>
                      <a:srgbClr val="FFF2CC"/>
                    </a:solidFill>
                  </a:tcPr>
                </a:tc>
                <a:tc>
                  <a:txBody>
                    <a:bodyPr/>
                    <a:lstStyle/>
                    <a:p>
                      <a:r>
                        <a:rPr lang="en-US" sz="1800" kern="1200" dirty="0">
                          <a:solidFill>
                            <a:schemeClr val="dk1"/>
                          </a:solidFill>
                          <a:effectLst/>
                          <a:latin typeface="+mn-lt"/>
                          <a:ea typeface="+mn-ea"/>
                          <a:cs typeface="+mn-cs"/>
                        </a:rPr>
                        <a:t>Project Manager</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Team</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Sponsor</a:t>
                      </a:r>
                      <a:endParaRPr lang="en-PH" dirty="0"/>
                    </a:p>
                  </a:txBody>
                  <a:tcPr>
                    <a:solidFill>
                      <a:srgbClr val="FFF2CC"/>
                    </a:solidFill>
                  </a:tcPr>
                </a:tc>
                <a:extLst>
                  <a:ext uri="{0D108BD9-81ED-4DB2-BD59-A6C34878D82A}">
                    <a16:rowId xmlns:a16="http://schemas.microsoft.com/office/drawing/2014/main" val="1495748861"/>
                  </a:ext>
                </a:extLst>
              </a:tr>
              <a:tr h="370840">
                <a:tc>
                  <a:txBody>
                    <a:bodyPr/>
                    <a:lstStyle/>
                    <a:p>
                      <a:r>
                        <a:rPr lang="en-US" sz="1800" b="1" kern="1200" dirty="0">
                          <a:solidFill>
                            <a:schemeClr val="bg1"/>
                          </a:solidFill>
                          <a:effectLst/>
                          <a:latin typeface="+mn-lt"/>
                          <a:ea typeface="+mn-ea"/>
                          <a:cs typeface="+mn-cs"/>
                        </a:rPr>
                        <a:t>Monthly Sprint</a:t>
                      </a:r>
                      <a:endParaRPr lang="en-PH" sz="1800" b="1" kern="1200" dirty="0">
                        <a:solidFill>
                          <a:schemeClr val="bg1"/>
                        </a:solidFill>
                        <a:effectLst/>
                        <a:latin typeface="+mn-lt"/>
                        <a:ea typeface="+mn-ea"/>
                        <a:cs typeface="+mn-cs"/>
                      </a:endParaRPr>
                    </a:p>
                    <a:p>
                      <a:r>
                        <a:rPr lang="en-US" sz="1800" b="1" kern="1200" dirty="0">
                          <a:solidFill>
                            <a:schemeClr val="bg1"/>
                          </a:solidFill>
                          <a:effectLst/>
                          <a:latin typeface="+mn-lt"/>
                          <a:ea typeface="+mn-ea"/>
                          <a:cs typeface="+mn-cs"/>
                        </a:rPr>
                        <a:t>Planning</a:t>
                      </a:r>
                      <a:endParaRPr lang="en-PH" b="1" dirty="0">
                        <a:solidFill>
                          <a:schemeClr val="bg1"/>
                        </a:solidFill>
                      </a:endParaRPr>
                    </a:p>
                  </a:txBody>
                  <a:tcPr>
                    <a:solidFill>
                      <a:srgbClr val="2E75B6"/>
                    </a:solidFill>
                  </a:tcPr>
                </a:tc>
                <a:tc>
                  <a:txBody>
                    <a:bodyPr/>
                    <a:lstStyle/>
                    <a:p>
                      <a:pPr marL="92075" indent="-6350" algn="l">
                        <a:lnSpc>
                          <a:spcPct val="106000"/>
                        </a:lnSpc>
                        <a:spcAft>
                          <a:spcPts val="145"/>
                        </a:spcAft>
                      </a:pPr>
                      <a:r>
                        <a:rPr lang="en-US" sz="1800" kern="1200" dirty="0">
                          <a:solidFill>
                            <a:schemeClr val="dk1"/>
                          </a:solidFill>
                          <a:effectLst/>
                          <a:latin typeface="+mn-lt"/>
                          <a:ea typeface="+mn-ea"/>
                          <a:cs typeface="+mn-cs"/>
                        </a:rPr>
                        <a:t>To determine monthly goal</a:t>
                      </a:r>
                      <a:endParaRPr lang="en-PH" sz="1800" kern="1200" dirty="0">
                        <a:solidFill>
                          <a:schemeClr val="dk1"/>
                        </a:solidFill>
                        <a:effectLst/>
                        <a:latin typeface="+mn-lt"/>
                        <a:ea typeface="+mn-ea"/>
                        <a:cs typeface="+mn-cs"/>
                      </a:endParaRPr>
                    </a:p>
                  </a:txBody>
                  <a:tcPr marL="0" marR="1905" marT="57785" marB="0"/>
                </a:tc>
                <a:tc>
                  <a:txBody>
                    <a:bodyPr/>
                    <a:lstStyle/>
                    <a:p>
                      <a:r>
                        <a:rPr lang="en-US" sz="1800" kern="1200" dirty="0" err="1">
                          <a:solidFill>
                            <a:schemeClr val="dk1"/>
                          </a:solidFill>
                          <a:effectLst/>
                          <a:latin typeface="+mn-lt"/>
                          <a:ea typeface="+mn-ea"/>
                          <a:cs typeface="+mn-cs"/>
                        </a:rPr>
                        <a:t>OpenProject</a:t>
                      </a:r>
                      <a:r>
                        <a:rPr lang="en-US" sz="1800" kern="1200" dirty="0">
                          <a:solidFill>
                            <a:schemeClr val="dk1"/>
                          </a:solidFill>
                          <a:effectLst/>
                          <a:latin typeface="+mn-lt"/>
                          <a:ea typeface="+mn-ea"/>
                          <a:cs typeface="+mn-cs"/>
                        </a:rPr>
                        <a:t>, Meeting</a:t>
                      </a:r>
                      <a:endParaRPr lang="en-PH" dirty="0"/>
                    </a:p>
                  </a:txBody>
                  <a:tcPr/>
                </a:tc>
                <a:tc>
                  <a:txBody>
                    <a:bodyPr/>
                    <a:lstStyle/>
                    <a:p>
                      <a:pPr marL="0" indent="-6350" algn="l" defTabSz="914400" rtl="0" eaLnBrk="1" latinLnBrk="0" hangingPunct="1">
                        <a:lnSpc>
                          <a:spcPct val="106000"/>
                        </a:lnSpc>
                        <a:spcAft>
                          <a:spcPts val="145"/>
                        </a:spcAft>
                      </a:pPr>
                      <a:r>
                        <a:rPr lang="en-US" sz="1800" kern="1200" dirty="0">
                          <a:solidFill>
                            <a:schemeClr val="dk1"/>
                          </a:solidFill>
                          <a:latin typeface="+mn-lt"/>
                          <a:ea typeface="+mn-ea"/>
                          <a:cs typeface="+mn-cs"/>
                        </a:rPr>
                        <a:t>Once before starting another feature</a:t>
                      </a:r>
                      <a:endParaRPr lang="en-PH" sz="1800" kern="1200" dirty="0">
                        <a:solidFill>
                          <a:schemeClr val="dk1"/>
                        </a:solidFill>
                        <a:latin typeface="+mn-lt"/>
                        <a:ea typeface="+mn-ea"/>
                        <a:cs typeface="+mn-cs"/>
                      </a:endParaRPr>
                    </a:p>
                  </a:txBody>
                  <a:tcPr marL="0" marR="1905" marT="57785" marB="0"/>
                </a:tc>
                <a:tc>
                  <a:txBody>
                    <a:bodyPr/>
                    <a:lstStyle/>
                    <a:p>
                      <a:r>
                        <a:rPr lang="en-US" sz="1800" kern="1200" dirty="0">
                          <a:solidFill>
                            <a:schemeClr val="dk1"/>
                          </a:solidFill>
                          <a:effectLst/>
                          <a:latin typeface="+mn-lt"/>
                          <a:ea typeface="+mn-ea"/>
                          <a:cs typeface="+mn-cs"/>
                        </a:rPr>
                        <a:t>Project Manager</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Team</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Sponsor</a:t>
                      </a:r>
                      <a:endParaRPr lang="en-PH" dirty="0"/>
                    </a:p>
                  </a:txBody>
                  <a:tcPr/>
                </a:tc>
                <a:extLst>
                  <a:ext uri="{0D108BD9-81ED-4DB2-BD59-A6C34878D82A}">
                    <a16:rowId xmlns:a16="http://schemas.microsoft.com/office/drawing/2014/main" val="2785112560"/>
                  </a:ext>
                </a:extLst>
              </a:tr>
              <a:tr h="370840">
                <a:tc>
                  <a:txBody>
                    <a:bodyPr/>
                    <a:lstStyle/>
                    <a:p>
                      <a:r>
                        <a:rPr lang="en-US" sz="1800" b="1" kern="1200" dirty="0">
                          <a:solidFill>
                            <a:schemeClr val="bg1"/>
                          </a:solidFill>
                          <a:effectLst/>
                          <a:latin typeface="+mn-lt"/>
                          <a:ea typeface="+mn-ea"/>
                          <a:cs typeface="+mn-cs"/>
                        </a:rPr>
                        <a:t>Management</a:t>
                      </a:r>
                      <a:endParaRPr lang="en-PH" sz="1800" b="1" kern="1200" dirty="0">
                        <a:solidFill>
                          <a:schemeClr val="bg1"/>
                        </a:solidFill>
                        <a:effectLst/>
                        <a:latin typeface="+mn-lt"/>
                        <a:ea typeface="+mn-ea"/>
                        <a:cs typeface="+mn-cs"/>
                      </a:endParaRPr>
                    </a:p>
                    <a:p>
                      <a:r>
                        <a:rPr lang="en-US" sz="1800" b="1" kern="1200" dirty="0">
                          <a:solidFill>
                            <a:schemeClr val="bg1"/>
                          </a:solidFill>
                          <a:effectLst/>
                          <a:latin typeface="+mn-lt"/>
                          <a:ea typeface="+mn-ea"/>
                          <a:cs typeface="+mn-cs"/>
                        </a:rPr>
                        <a:t>processes</a:t>
                      </a:r>
                      <a:endParaRPr lang="en-PH" b="1" dirty="0">
                        <a:solidFill>
                          <a:schemeClr val="bg1"/>
                        </a:solidFill>
                      </a:endParaRPr>
                    </a:p>
                  </a:txBody>
                  <a:tcPr>
                    <a:solidFill>
                      <a:srgbClr val="2E75B6"/>
                    </a:solidFill>
                  </a:tcPr>
                </a:tc>
                <a:tc>
                  <a:txBody>
                    <a:bodyPr/>
                    <a:lstStyle/>
                    <a:p>
                      <a:pPr marL="92075" indent="-6350" algn="l">
                        <a:lnSpc>
                          <a:spcPct val="106000"/>
                        </a:lnSpc>
                        <a:spcAft>
                          <a:spcPts val="145"/>
                        </a:spcAft>
                      </a:pPr>
                      <a:r>
                        <a:rPr lang="en-US" sz="1800" kern="1200" dirty="0">
                          <a:solidFill>
                            <a:schemeClr val="dk1"/>
                          </a:solidFill>
                          <a:effectLst/>
                          <a:latin typeface="+mn-lt"/>
                          <a:ea typeface="+mn-ea"/>
                          <a:cs typeface="+mn-cs"/>
                        </a:rPr>
                        <a:t>To ensure there is coordination in the team</a:t>
                      </a:r>
                      <a:endParaRPr lang="en-PH" sz="1800" kern="1200" dirty="0">
                        <a:solidFill>
                          <a:schemeClr val="dk1"/>
                        </a:solidFill>
                        <a:effectLst/>
                        <a:latin typeface="+mn-lt"/>
                        <a:ea typeface="+mn-ea"/>
                        <a:cs typeface="+mn-cs"/>
                      </a:endParaRPr>
                    </a:p>
                  </a:txBody>
                  <a:tcPr marL="0" marR="1905" marT="57785" marB="0">
                    <a:solidFill>
                      <a:srgbClr val="FFF2CC"/>
                    </a:solidFill>
                  </a:tcPr>
                </a:tc>
                <a:tc>
                  <a:txBody>
                    <a:bodyPr/>
                    <a:lstStyle/>
                    <a:p>
                      <a:r>
                        <a:rPr lang="en-US" sz="1800" kern="1200" dirty="0">
                          <a:solidFill>
                            <a:schemeClr val="dk1"/>
                          </a:solidFill>
                          <a:effectLst/>
                          <a:latin typeface="+mn-lt"/>
                          <a:ea typeface="+mn-ea"/>
                          <a:cs typeface="+mn-cs"/>
                        </a:rPr>
                        <a:t>Email, </a:t>
                      </a:r>
                      <a:r>
                        <a:rPr lang="en-US" sz="1800" kern="1200" dirty="0" err="1">
                          <a:solidFill>
                            <a:schemeClr val="dk1"/>
                          </a:solidFill>
                          <a:effectLst/>
                          <a:latin typeface="+mn-lt"/>
                          <a:ea typeface="+mn-ea"/>
                          <a:cs typeface="+mn-cs"/>
                        </a:rPr>
                        <a:t>OpenProject</a:t>
                      </a:r>
                      <a:endParaRPr lang="en-PH" dirty="0"/>
                    </a:p>
                  </a:txBody>
                  <a:tcPr>
                    <a:solidFill>
                      <a:srgbClr val="FFF2CC"/>
                    </a:solidFill>
                  </a:tcPr>
                </a:tc>
                <a:tc>
                  <a:txBody>
                    <a:bodyPr/>
                    <a:lstStyle/>
                    <a:p>
                      <a:pPr marL="0" indent="-6350" algn="l" defTabSz="914400" rtl="0" eaLnBrk="1" latinLnBrk="0" hangingPunct="1">
                        <a:lnSpc>
                          <a:spcPct val="106000"/>
                        </a:lnSpc>
                        <a:spcAft>
                          <a:spcPts val="145"/>
                        </a:spcAft>
                      </a:pPr>
                      <a:r>
                        <a:rPr lang="en-US" sz="1800" kern="1200" dirty="0">
                          <a:solidFill>
                            <a:schemeClr val="dk1"/>
                          </a:solidFill>
                          <a:latin typeface="+mn-lt"/>
                          <a:ea typeface="+mn-ea"/>
                          <a:cs typeface="+mn-cs"/>
                        </a:rPr>
                        <a:t>Once every week</a:t>
                      </a:r>
                      <a:endParaRPr lang="en-PH" sz="1800" kern="1200" dirty="0">
                        <a:solidFill>
                          <a:schemeClr val="dk1"/>
                        </a:solidFill>
                        <a:latin typeface="+mn-lt"/>
                        <a:ea typeface="+mn-ea"/>
                        <a:cs typeface="+mn-cs"/>
                      </a:endParaRPr>
                    </a:p>
                  </a:txBody>
                  <a:tcPr marL="0" marR="1905" marT="57785" marB="0">
                    <a:solidFill>
                      <a:srgbClr val="FFF2CC"/>
                    </a:solidFill>
                  </a:tcPr>
                </a:tc>
                <a:tc>
                  <a:txBody>
                    <a:bodyPr/>
                    <a:lstStyle/>
                    <a:p>
                      <a:r>
                        <a:rPr lang="en-US" sz="1800" kern="1200" dirty="0">
                          <a:solidFill>
                            <a:schemeClr val="dk1"/>
                          </a:solidFill>
                          <a:effectLst/>
                          <a:latin typeface="+mn-lt"/>
                          <a:ea typeface="+mn-ea"/>
                          <a:cs typeface="+mn-cs"/>
                        </a:rPr>
                        <a:t>Project Manager</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Team</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Sponsor</a:t>
                      </a:r>
                      <a:endParaRPr lang="en-PH" dirty="0"/>
                    </a:p>
                  </a:txBody>
                  <a:tcPr>
                    <a:solidFill>
                      <a:srgbClr val="FFF2CC"/>
                    </a:solidFill>
                  </a:tcPr>
                </a:tc>
                <a:extLst>
                  <a:ext uri="{0D108BD9-81ED-4DB2-BD59-A6C34878D82A}">
                    <a16:rowId xmlns:a16="http://schemas.microsoft.com/office/drawing/2014/main" val="2192440501"/>
                  </a:ext>
                </a:extLst>
              </a:tr>
            </a:tbl>
          </a:graphicData>
        </a:graphic>
      </p:graphicFrame>
      <p:pic>
        <p:nvPicPr>
          <p:cNvPr id="25" name="Picture 24">
            <a:extLst>
              <a:ext uri="{FF2B5EF4-FFF2-40B4-BE49-F238E27FC236}">
                <a16:creationId xmlns:a16="http://schemas.microsoft.com/office/drawing/2014/main" id="{709F76A0-D0D0-AD32-E62C-D90D465BC7A7}"/>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100556946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554945"/>
            <a:ext cx="12191999" cy="487209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763352" y="799015"/>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COMMUNICATION MATRIX</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aphicFrame>
        <p:nvGraphicFramePr>
          <p:cNvPr id="19" name="Table 23">
            <a:extLst>
              <a:ext uri="{FF2B5EF4-FFF2-40B4-BE49-F238E27FC236}">
                <a16:creationId xmlns:a16="http://schemas.microsoft.com/office/drawing/2014/main" id="{16F9E93A-556E-066D-02CB-38814BC39771}"/>
              </a:ext>
            </a:extLst>
          </p:cNvPr>
          <p:cNvGraphicFramePr>
            <a:graphicFrameLocks noGrp="1"/>
          </p:cNvGraphicFramePr>
          <p:nvPr>
            <p:extLst>
              <p:ext uri="{D42A27DB-BD31-4B8C-83A1-F6EECF244321}">
                <p14:modId xmlns:p14="http://schemas.microsoft.com/office/powerpoint/2010/main" val="1790649955"/>
              </p:ext>
            </p:extLst>
          </p:nvPr>
        </p:nvGraphicFramePr>
        <p:xfrm>
          <a:off x="987122" y="1600010"/>
          <a:ext cx="11040210" cy="3702304"/>
        </p:xfrm>
        <a:graphic>
          <a:graphicData uri="http://schemas.openxmlformats.org/drawingml/2006/table">
            <a:tbl>
              <a:tblPr firstRow="1" bandRow="1">
                <a:tableStyleId>{5C22544A-7EE6-4342-B048-85BDC9FD1C3A}</a:tableStyleId>
              </a:tblPr>
              <a:tblGrid>
                <a:gridCol w="2208042">
                  <a:extLst>
                    <a:ext uri="{9D8B030D-6E8A-4147-A177-3AD203B41FA5}">
                      <a16:colId xmlns:a16="http://schemas.microsoft.com/office/drawing/2014/main" val="1278730760"/>
                    </a:ext>
                  </a:extLst>
                </a:gridCol>
                <a:gridCol w="2208042">
                  <a:extLst>
                    <a:ext uri="{9D8B030D-6E8A-4147-A177-3AD203B41FA5}">
                      <a16:colId xmlns:a16="http://schemas.microsoft.com/office/drawing/2014/main" val="2736261653"/>
                    </a:ext>
                  </a:extLst>
                </a:gridCol>
                <a:gridCol w="2208042">
                  <a:extLst>
                    <a:ext uri="{9D8B030D-6E8A-4147-A177-3AD203B41FA5}">
                      <a16:colId xmlns:a16="http://schemas.microsoft.com/office/drawing/2014/main" val="2435721597"/>
                    </a:ext>
                  </a:extLst>
                </a:gridCol>
                <a:gridCol w="2208042">
                  <a:extLst>
                    <a:ext uri="{9D8B030D-6E8A-4147-A177-3AD203B41FA5}">
                      <a16:colId xmlns:a16="http://schemas.microsoft.com/office/drawing/2014/main" val="1984771158"/>
                    </a:ext>
                  </a:extLst>
                </a:gridCol>
                <a:gridCol w="2208042">
                  <a:extLst>
                    <a:ext uri="{9D8B030D-6E8A-4147-A177-3AD203B41FA5}">
                      <a16:colId xmlns:a16="http://schemas.microsoft.com/office/drawing/2014/main" val="2455908961"/>
                    </a:ext>
                  </a:extLst>
                </a:gridCol>
              </a:tblGrid>
              <a:tr h="370840">
                <a:tc>
                  <a:txBody>
                    <a:bodyPr/>
                    <a:lstStyle/>
                    <a:p>
                      <a:pPr algn="ctr"/>
                      <a:r>
                        <a:rPr lang="en-US" dirty="0"/>
                        <a:t>Communication</a:t>
                      </a:r>
                      <a:endParaRPr lang="en-PH" dirty="0"/>
                    </a:p>
                  </a:txBody>
                  <a:tcPr anchor="ctr">
                    <a:solidFill>
                      <a:srgbClr val="2E75B6"/>
                    </a:solidFill>
                  </a:tcPr>
                </a:tc>
                <a:tc>
                  <a:txBody>
                    <a:bodyPr/>
                    <a:lstStyle/>
                    <a:p>
                      <a:pPr algn="ctr"/>
                      <a:r>
                        <a:rPr lang="en-US" dirty="0"/>
                        <a:t>Purpose</a:t>
                      </a:r>
                      <a:endParaRPr lang="en-PH" dirty="0"/>
                    </a:p>
                  </a:txBody>
                  <a:tcPr anchor="ctr">
                    <a:solidFill>
                      <a:srgbClr val="2E75B6"/>
                    </a:solidFill>
                  </a:tcPr>
                </a:tc>
                <a:tc>
                  <a:txBody>
                    <a:bodyPr/>
                    <a:lstStyle/>
                    <a:p>
                      <a:pPr algn="ctr"/>
                      <a:r>
                        <a:rPr lang="en-US" dirty="0"/>
                        <a:t>Medium</a:t>
                      </a:r>
                      <a:endParaRPr lang="en-PH" dirty="0"/>
                    </a:p>
                  </a:txBody>
                  <a:tcPr anchor="ctr">
                    <a:solidFill>
                      <a:srgbClr val="2E75B6"/>
                    </a:solidFill>
                  </a:tcPr>
                </a:tc>
                <a:tc>
                  <a:txBody>
                    <a:bodyPr/>
                    <a:lstStyle/>
                    <a:p>
                      <a:pPr algn="ctr"/>
                      <a:r>
                        <a:rPr lang="en-US" dirty="0"/>
                        <a:t>Frequency</a:t>
                      </a:r>
                      <a:endParaRPr lang="en-PH" dirty="0"/>
                    </a:p>
                  </a:txBody>
                  <a:tcPr anchor="ctr">
                    <a:solidFill>
                      <a:srgbClr val="2E75B6"/>
                    </a:solidFill>
                  </a:tcPr>
                </a:tc>
                <a:tc>
                  <a:txBody>
                    <a:bodyPr/>
                    <a:lstStyle/>
                    <a:p>
                      <a:pPr algn="ctr"/>
                      <a:r>
                        <a:rPr lang="en-US" dirty="0"/>
                        <a:t>Audience</a:t>
                      </a:r>
                      <a:endParaRPr lang="en-PH" dirty="0"/>
                    </a:p>
                  </a:txBody>
                  <a:tcPr anchor="ctr">
                    <a:solidFill>
                      <a:srgbClr val="2E75B6"/>
                    </a:solidFill>
                  </a:tcPr>
                </a:tc>
                <a:extLst>
                  <a:ext uri="{0D108BD9-81ED-4DB2-BD59-A6C34878D82A}">
                    <a16:rowId xmlns:a16="http://schemas.microsoft.com/office/drawing/2014/main" val="3655268900"/>
                  </a:ext>
                </a:extLst>
              </a:tr>
              <a:tr h="370840">
                <a:tc>
                  <a:txBody>
                    <a:bodyPr/>
                    <a:lstStyle/>
                    <a:p>
                      <a:r>
                        <a:rPr lang="en-US" sz="1800" b="1" kern="1200" dirty="0">
                          <a:solidFill>
                            <a:schemeClr val="bg1"/>
                          </a:solidFill>
                          <a:effectLst/>
                          <a:latin typeface="+mn-lt"/>
                          <a:ea typeface="+mn-ea"/>
                          <a:cs typeface="+mn-cs"/>
                        </a:rPr>
                        <a:t>Product backlog</a:t>
                      </a:r>
                      <a:endParaRPr lang="en-PH" b="1" dirty="0">
                        <a:solidFill>
                          <a:schemeClr val="bg1"/>
                        </a:solidFill>
                      </a:endParaRPr>
                    </a:p>
                  </a:txBody>
                  <a:tcPr>
                    <a:solidFill>
                      <a:srgbClr val="2E75B6"/>
                    </a:solidFill>
                  </a:tcPr>
                </a:tc>
                <a:tc>
                  <a:txBody>
                    <a:bodyPr/>
                    <a:lstStyle/>
                    <a:p>
                      <a:pPr marL="92075" indent="-6350" algn="l">
                        <a:lnSpc>
                          <a:spcPct val="106000"/>
                        </a:lnSpc>
                        <a:spcAft>
                          <a:spcPts val="145"/>
                        </a:spcAft>
                      </a:pPr>
                      <a:r>
                        <a:rPr lang="en-US" sz="1800" kern="1200" dirty="0">
                          <a:solidFill>
                            <a:schemeClr val="dk1"/>
                          </a:solidFill>
                          <a:effectLst/>
                          <a:latin typeface="+mn-lt"/>
                          <a:ea typeface="+mn-ea"/>
                          <a:cs typeface="+mn-cs"/>
                        </a:rPr>
                        <a:t>Inform stakeholders the tasks that has not been processed and need to be addressed</a:t>
                      </a:r>
                      <a:endParaRPr lang="en-PH" sz="1800" kern="1200" dirty="0">
                        <a:solidFill>
                          <a:schemeClr val="dk1"/>
                        </a:solidFill>
                        <a:effectLst/>
                        <a:latin typeface="+mn-lt"/>
                        <a:ea typeface="+mn-ea"/>
                        <a:cs typeface="+mn-cs"/>
                      </a:endParaRPr>
                    </a:p>
                  </a:txBody>
                  <a:tcPr marL="0" marR="1905" marT="57785" marB="0"/>
                </a:tc>
                <a:tc>
                  <a:txBody>
                    <a:bodyPr/>
                    <a:lstStyle/>
                    <a:p>
                      <a:r>
                        <a:rPr lang="en-US" sz="1800" kern="1200" dirty="0">
                          <a:solidFill>
                            <a:schemeClr val="dk1"/>
                          </a:solidFill>
                          <a:effectLst/>
                          <a:latin typeface="+mn-lt"/>
                          <a:ea typeface="+mn-ea"/>
                          <a:cs typeface="+mn-cs"/>
                        </a:rPr>
                        <a:t>Email/ Meeting</a:t>
                      </a:r>
                      <a:endParaRPr lang="en-PH" dirty="0"/>
                    </a:p>
                  </a:txBody>
                  <a:tcPr/>
                </a:tc>
                <a:tc>
                  <a:txBody>
                    <a:bodyPr/>
                    <a:lstStyle/>
                    <a:p>
                      <a:pPr marL="0" indent="-6350" algn="l" defTabSz="914400" rtl="0" eaLnBrk="1" latinLnBrk="0" hangingPunct="1">
                        <a:lnSpc>
                          <a:spcPct val="106000"/>
                        </a:lnSpc>
                        <a:spcAft>
                          <a:spcPts val="145"/>
                        </a:spcAft>
                      </a:pPr>
                      <a:r>
                        <a:rPr lang="en-US" sz="1800" kern="1200" dirty="0">
                          <a:solidFill>
                            <a:schemeClr val="dk1"/>
                          </a:solidFill>
                          <a:latin typeface="+mn-lt"/>
                          <a:ea typeface="+mn-ea"/>
                          <a:cs typeface="+mn-cs"/>
                        </a:rPr>
                        <a:t>When necessary</a:t>
                      </a:r>
                      <a:endParaRPr lang="en-PH" sz="1800" kern="1200" dirty="0">
                        <a:solidFill>
                          <a:schemeClr val="dk1"/>
                        </a:solidFill>
                        <a:latin typeface="+mn-lt"/>
                        <a:ea typeface="+mn-ea"/>
                        <a:cs typeface="+mn-cs"/>
                      </a:endParaRPr>
                    </a:p>
                  </a:txBody>
                  <a:tcPr marL="0" marR="1905" marT="57785" marB="0"/>
                </a:tc>
                <a:tc>
                  <a:txBody>
                    <a:bodyPr/>
                    <a:lstStyle/>
                    <a:p>
                      <a:r>
                        <a:rPr lang="en-US" sz="1800" kern="1200" dirty="0">
                          <a:solidFill>
                            <a:schemeClr val="dk1"/>
                          </a:solidFill>
                          <a:effectLst/>
                          <a:latin typeface="+mn-lt"/>
                          <a:ea typeface="+mn-ea"/>
                          <a:cs typeface="+mn-cs"/>
                        </a:rPr>
                        <a:t>Project Manager</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Sponsor</a:t>
                      </a:r>
                      <a:endParaRPr lang="en-PH" dirty="0"/>
                    </a:p>
                  </a:txBody>
                  <a:tcPr/>
                </a:tc>
                <a:extLst>
                  <a:ext uri="{0D108BD9-81ED-4DB2-BD59-A6C34878D82A}">
                    <a16:rowId xmlns:a16="http://schemas.microsoft.com/office/drawing/2014/main" val="2775527271"/>
                  </a:ext>
                </a:extLst>
              </a:tr>
              <a:tr h="370840">
                <a:tc>
                  <a:txBody>
                    <a:bodyPr/>
                    <a:lstStyle/>
                    <a:p>
                      <a:r>
                        <a:rPr lang="en-US" sz="1800" b="1" kern="1200" dirty="0">
                          <a:solidFill>
                            <a:schemeClr val="bg1"/>
                          </a:solidFill>
                          <a:effectLst/>
                          <a:latin typeface="+mn-lt"/>
                          <a:ea typeface="+mn-ea"/>
                          <a:cs typeface="+mn-cs"/>
                        </a:rPr>
                        <a:t>Project Consultation</a:t>
                      </a:r>
                      <a:endParaRPr lang="en-PH" b="1" dirty="0">
                        <a:solidFill>
                          <a:schemeClr val="bg1"/>
                        </a:solidFill>
                      </a:endParaRPr>
                    </a:p>
                  </a:txBody>
                  <a:tcPr>
                    <a:solidFill>
                      <a:srgbClr val="2E75B6"/>
                    </a:solidFill>
                  </a:tcPr>
                </a:tc>
                <a:tc>
                  <a:txBody>
                    <a:bodyPr/>
                    <a:lstStyle/>
                    <a:p>
                      <a:pPr marL="92075" indent="-6350" algn="l">
                        <a:lnSpc>
                          <a:spcPct val="106000"/>
                        </a:lnSpc>
                        <a:spcAft>
                          <a:spcPts val="145"/>
                        </a:spcAft>
                      </a:pPr>
                      <a:r>
                        <a:rPr lang="en-US" sz="1800" kern="1200" dirty="0">
                          <a:solidFill>
                            <a:schemeClr val="dk1"/>
                          </a:solidFill>
                          <a:effectLst/>
                          <a:latin typeface="+mn-lt"/>
                          <a:ea typeface="+mn-ea"/>
                          <a:cs typeface="+mn-cs"/>
                        </a:rPr>
                        <a:t>Enhance project by having stakeholder’s guidance and comments</a:t>
                      </a:r>
                      <a:endParaRPr lang="en-PH" sz="1800" kern="1200" dirty="0">
                        <a:solidFill>
                          <a:schemeClr val="dk1"/>
                        </a:solidFill>
                        <a:effectLst/>
                        <a:latin typeface="+mn-lt"/>
                        <a:ea typeface="+mn-ea"/>
                        <a:cs typeface="+mn-cs"/>
                      </a:endParaRPr>
                    </a:p>
                  </a:txBody>
                  <a:tcPr marL="0" marR="1905" marT="57785" marB="0">
                    <a:solidFill>
                      <a:srgbClr val="FFF2CC"/>
                    </a:solidFill>
                  </a:tcPr>
                </a:tc>
                <a:tc>
                  <a:txBody>
                    <a:bodyPr/>
                    <a:lstStyle/>
                    <a:p>
                      <a:r>
                        <a:rPr lang="en-US" dirty="0"/>
                        <a:t>Meeting</a:t>
                      </a:r>
                      <a:endParaRPr lang="en-PH" dirty="0"/>
                    </a:p>
                  </a:txBody>
                  <a:tcPr>
                    <a:solidFill>
                      <a:srgbClr val="FFF2CC"/>
                    </a:solidFill>
                  </a:tcPr>
                </a:tc>
                <a:tc>
                  <a:txBody>
                    <a:bodyPr/>
                    <a:lstStyle/>
                    <a:p>
                      <a:pPr marL="0" indent="-6350" algn="l" defTabSz="914400" rtl="0" eaLnBrk="1" latinLnBrk="0" hangingPunct="1">
                        <a:lnSpc>
                          <a:spcPct val="106000"/>
                        </a:lnSpc>
                        <a:spcAft>
                          <a:spcPts val="145"/>
                        </a:spcAft>
                      </a:pPr>
                      <a:r>
                        <a:rPr lang="en-US" sz="1800" kern="1200" dirty="0">
                          <a:solidFill>
                            <a:schemeClr val="dk1"/>
                          </a:solidFill>
                          <a:latin typeface="+mn-lt"/>
                          <a:ea typeface="+mn-ea"/>
                          <a:cs typeface="+mn-cs"/>
                        </a:rPr>
                        <a:t>Once every week</a:t>
                      </a:r>
                      <a:endParaRPr lang="en-PH" sz="1800" kern="1200" dirty="0">
                        <a:solidFill>
                          <a:schemeClr val="dk1"/>
                        </a:solidFill>
                        <a:latin typeface="+mn-lt"/>
                        <a:ea typeface="+mn-ea"/>
                        <a:cs typeface="+mn-cs"/>
                      </a:endParaRPr>
                    </a:p>
                  </a:txBody>
                  <a:tcPr marL="0" marR="1905" marT="57785" marB="0">
                    <a:solidFill>
                      <a:srgbClr val="FFF2CC"/>
                    </a:solidFill>
                  </a:tcPr>
                </a:tc>
                <a:tc>
                  <a:txBody>
                    <a:bodyPr/>
                    <a:lstStyle/>
                    <a:p>
                      <a:r>
                        <a:rPr lang="en-US" sz="1800" kern="1200" dirty="0">
                          <a:solidFill>
                            <a:schemeClr val="dk1"/>
                          </a:solidFill>
                          <a:effectLst/>
                          <a:latin typeface="+mn-lt"/>
                          <a:ea typeface="+mn-ea"/>
                          <a:cs typeface="+mn-cs"/>
                        </a:rPr>
                        <a:t>Project Manager</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Team</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Sponsor</a:t>
                      </a:r>
                      <a:endParaRPr lang="en-PH" dirty="0"/>
                    </a:p>
                  </a:txBody>
                  <a:tcPr>
                    <a:solidFill>
                      <a:srgbClr val="FFF2CC"/>
                    </a:solidFill>
                  </a:tcPr>
                </a:tc>
                <a:extLst>
                  <a:ext uri="{0D108BD9-81ED-4DB2-BD59-A6C34878D82A}">
                    <a16:rowId xmlns:a16="http://schemas.microsoft.com/office/drawing/2014/main" val="2340478868"/>
                  </a:ext>
                </a:extLst>
              </a:tr>
              <a:tr h="370840">
                <a:tc>
                  <a:txBody>
                    <a:bodyPr/>
                    <a:lstStyle/>
                    <a:p>
                      <a:r>
                        <a:rPr lang="en-US" sz="1800" b="1" kern="1200" dirty="0">
                          <a:solidFill>
                            <a:schemeClr val="bg1"/>
                          </a:solidFill>
                          <a:effectLst/>
                          <a:latin typeface="+mn-lt"/>
                          <a:ea typeface="+mn-ea"/>
                          <a:cs typeface="+mn-cs"/>
                        </a:rPr>
                        <a:t>Project Update</a:t>
                      </a:r>
                      <a:endParaRPr lang="en-PH" b="1" dirty="0">
                        <a:solidFill>
                          <a:schemeClr val="bg1"/>
                        </a:solidFill>
                      </a:endParaRPr>
                    </a:p>
                  </a:txBody>
                  <a:tcPr>
                    <a:solidFill>
                      <a:srgbClr val="2E75B6"/>
                    </a:solidFill>
                  </a:tcPr>
                </a:tc>
                <a:tc>
                  <a:txBody>
                    <a:bodyPr/>
                    <a:lstStyle/>
                    <a:p>
                      <a:pPr marL="92075" indent="-6350" algn="l">
                        <a:lnSpc>
                          <a:spcPct val="106000"/>
                        </a:lnSpc>
                        <a:spcAft>
                          <a:spcPts val="145"/>
                        </a:spcAft>
                      </a:pPr>
                      <a:r>
                        <a:rPr lang="en-US" sz="1800" kern="1200" dirty="0">
                          <a:solidFill>
                            <a:schemeClr val="dk1"/>
                          </a:solidFill>
                          <a:effectLst/>
                          <a:latin typeface="+mn-lt"/>
                          <a:ea typeface="+mn-ea"/>
                          <a:cs typeface="+mn-cs"/>
                        </a:rPr>
                        <a:t>Weekly update on the progress of the project</a:t>
                      </a:r>
                      <a:endParaRPr lang="en-PH" sz="1800" kern="1200" dirty="0">
                        <a:solidFill>
                          <a:schemeClr val="dk1"/>
                        </a:solidFill>
                        <a:effectLst/>
                        <a:latin typeface="+mn-lt"/>
                        <a:ea typeface="+mn-ea"/>
                        <a:cs typeface="+mn-cs"/>
                      </a:endParaRPr>
                    </a:p>
                  </a:txBody>
                  <a:tcPr marL="0" marR="1905" marT="57785" marB="0"/>
                </a:tc>
                <a:tc>
                  <a:txBody>
                    <a:bodyPr/>
                    <a:lstStyle/>
                    <a:p>
                      <a:r>
                        <a:rPr lang="en-US" dirty="0"/>
                        <a:t>Email</a:t>
                      </a:r>
                      <a:endParaRPr lang="en-PH" dirty="0"/>
                    </a:p>
                  </a:txBody>
                  <a:tcPr/>
                </a:tc>
                <a:tc>
                  <a:txBody>
                    <a:bodyPr/>
                    <a:lstStyle/>
                    <a:p>
                      <a:pPr marL="0" indent="-6350" algn="l" defTabSz="914400" rtl="0" eaLnBrk="1" latinLnBrk="0" hangingPunct="1">
                        <a:lnSpc>
                          <a:spcPct val="106000"/>
                        </a:lnSpc>
                        <a:spcAft>
                          <a:spcPts val="145"/>
                        </a:spcAft>
                      </a:pPr>
                      <a:r>
                        <a:rPr lang="en-US" sz="1800" kern="1200" dirty="0">
                          <a:solidFill>
                            <a:schemeClr val="dk1"/>
                          </a:solidFill>
                          <a:latin typeface="+mn-lt"/>
                          <a:ea typeface="+mn-ea"/>
                          <a:cs typeface="+mn-cs"/>
                        </a:rPr>
                        <a:t>Once every week</a:t>
                      </a:r>
                      <a:endParaRPr lang="en-PH" sz="1800" kern="1200" dirty="0">
                        <a:solidFill>
                          <a:schemeClr val="dk1"/>
                        </a:solidFill>
                        <a:latin typeface="+mn-lt"/>
                        <a:ea typeface="+mn-ea"/>
                        <a:cs typeface="+mn-cs"/>
                      </a:endParaRPr>
                    </a:p>
                  </a:txBody>
                  <a:tcPr marL="0" marR="1905" marT="57785" marB="0"/>
                </a:tc>
                <a:tc>
                  <a:txBody>
                    <a:bodyPr/>
                    <a:lstStyle/>
                    <a:p>
                      <a:r>
                        <a:rPr lang="en-US" sz="1800" kern="1200" dirty="0">
                          <a:solidFill>
                            <a:schemeClr val="dk1"/>
                          </a:solidFill>
                          <a:effectLst/>
                          <a:latin typeface="+mn-lt"/>
                          <a:ea typeface="+mn-ea"/>
                          <a:cs typeface="+mn-cs"/>
                        </a:rPr>
                        <a:t>Project Manager</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Team</a:t>
                      </a:r>
                      <a:endParaRPr lang="en-PH"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Project Sponsor</a:t>
                      </a:r>
                      <a:endParaRPr lang="en-PH" dirty="0"/>
                    </a:p>
                  </a:txBody>
                  <a:tcPr/>
                </a:tc>
                <a:extLst>
                  <a:ext uri="{0D108BD9-81ED-4DB2-BD59-A6C34878D82A}">
                    <a16:rowId xmlns:a16="http://schemas.microsoft.com/office/drawing/2014/main" val="1630436740"/>
                  </a:ext>
                </a:extLst>
              </a:tr>
            </a:tbl>
          </a:graphicData>
        </a:graphic>
      </p:graphicFrame>
      <p:pic>
        <p:nvPicPr>
          <p:cNvPr id="15" name="Picture 14">
            <a:extLst>
              <a:ext uri="{FF2B5EF4-FFF2-40B4-BE49-F238E27FC236}">
                <a16:creationId xmlns:a16="http://schemas.microsoft.com/office/drawing/2014/main" id="{E06DFD06-6812-B7F3-3E20-61466B07FDB4}"/>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229904292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378053"/>
            <a:ext cx="12191999" cy="504898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681709" y="662944"/>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RISK REGISTER</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aphicFrame>
        <p:nvGraphicFramePr>
          <p:cNvPr id="15" name="Table 23">
            <a:extLst>
              <a:ext uri="{FF2B5EF4-FFF2-40B4-BE49-F238E27FC236}">
                <a16:creationId xmlns:a16="http://schemas.microsoft.com/office/drawing/2014/main" id="{D556BC0F-87EE-868E-D139-61AF151A8DA7}"/>
              </a:ext>
            </a:extLst>
          </p:cNvPr>
          <p:cNvGraphicFramePr>
            <a:graphicFrameLocks noGrp="1"/>
          </p:cNvGraphicFramePr>
          <p:nvPr>
            <p:extLst>
              <p:ext uri="{D42A27DB-BD31-4B8C-83A1-F6EECF244321}">
                <p14:modId xmlns:p14="http://schemas.microsoft.com/office/powerpoint/2010/main" val="1719657756"/>
              </p:ext>
            </p:extLst>
          </p:nvPr>
        </p:nvGraphicFramePr>
        <p:xfrm>
          <a:off x="681708" y="1335676"/>
          <a:ext cx="11345620" cy="5212080"/>
        </p:xfrm>
        <a:graphic>
          <a:graphicData uri="http://schemas.openxmlformats.org/drawingml/2006/table">
            <a:tbl>
              <a:tblPr firstRow="1" bandRow="1">
                <a:tableStyleId>{5C22544A-7EE6-4342-B048-85BDC9FD1C3A}</a:tableStyleId>
              </a:tblPr>
              <a:tblGrid>
                <a:gridCol w="1890937">
                  <a:extLst>
                    <a:ext uri="{9D8B030D-6E8A-4147-A177-3AD203B41FA5}">
                      <a16:colId xmlns:a16="http://schemas.microsoft.com/office/drawing/2014/main" val="1278730760"/>
                    </a:ext>
                  </a:extLst>
                </a:gridCol>
                <a:gridCol w="1612513">
                  <a:extLst>
                    <a:ext uri="{9D8B030D-6E8A-4147-A177-3AD203B41FA5}">
                      <a16:colId xmlns:a16="http://schemas.microsoft.com/office/drawing/2014/main" val="2736261653"/>
                    </a:ext>
                  </a:extLst>
                </a:gridCol>
                <a:gridCol w="1891286">
                  <a:extLst>
                    <a:ext uri="{9D8B030D-6E8A-4147-A177-3AD203B41FA5}">
                      <a16:colId xmlns:a16="http://schemas.microsoft.com/office/drawing/2014/main" val="2435721597"/>
                    </a:ext>
                  </a:extLst>
                </a:gridCol>
                <a:gridCol w="1819916">
                  <a:extLst>
                    <a:ext uri="{9D8B030D-6E8A-4147-A177-3AD203B41FA5}">
                      <a16:colId xmlns:a16="http://schemas.microsoft.com/office/drawing/2014/main" val="1984771158"/>
                    </a:ext>
                  </a:extLst>
                </a:gridCol>
                <a:gridCol w="1641494">
                  <a:extLst>
                    <a:ext uri="{9D8B030D-6E8A-4147-A177-3AD203B41FA5}">
                      <a16:colId xmlns:a16="http://schemas.microsoft.com/office/drawing/2014/main" val="2455908961"/>
                    </a:ext>
                  </a:extLst>
                </a:gridCol>
                <a:gridCol w="2489474">
                  <a:extLst>
                    <a:ext uri="{9D8B030D-6E8A-4147-A177-3AD203B41FA5}">
                      <a16:colId xmlns:a16="http://schemas.microsoft.com/office/drawing/2014/main" val="231785535"/>
                    </a:ext>
                  </a:extLst>
                </a:gridCol>
              </a:tblGrid>
              <a:tr h="370840">
                <a:tc>
                  <a:txBody>
                    <a:bodyPr/>
                    <a:lstStyle/>
                    <a:p>
                      <a:pPr algn="ctr"/>
                      <a:r>
                        <a:rPr lang="en-US" dirty="0"/>
                        <a:t>Risk ID</a:t>
                      </a:r>
                      <a:endParaRPr lang="en-PH" dirty="0"/>
                    </a:p>
                  </a:txBody>
                  <a:tcPr anchor="ctr">
                    <a:solidFill>
                      <a:srgbClr val="2E75B6"/>
                    </a:solidFill>
                  </a:tcPr>
                </a:tc>
                <a:tc>
                  <a:txBody>
                    <a:bodyPr/>
                    <a:lstStyle/>
                    <a:p>
                      <a:pPr algn="ctr"/>
                      <a:r>
                        <a:rPr lang="en-US" dirty="0"/>
                        <a:t>Risk Category</a:t>
                      </a:r>
                      <a:endParaRPr lang="en-PH" dirty="0"/>
                    </a:p>
                  </a:txBody>
                  <a:tcPr anchor="ctr">
                    <a:solidFill>
                      <a:srgbClr val="2E75B6"/>
                    </a:solidFill>
                  </a:tcPr>
                </a:tc>
                <a:tc>
                  <a:txBody>
                    <a:bodyPr/>
                    <a:lstStyle/>
                    <a:p>
                      <a:pPr algn="ctr"/>
                      <a:r>
                        <a:rPr lang="en-US" dirty="0"/>
                        <a:t>Risk Description</a:t>
                      </a:r>
                      <a:endParaRPr lang="en-PH" dirty="0"/>
                    </a:p>
                  </a:txBody>
                  <a:tcPr anchor="ctr">
                    <a:solidFill>
                      <a:srgbClr val="2E75B6"/>
                    </a:solidFill>
                  </a:tcPr>
                </a:tc>
                <a:tc>
                  <a:txBody>
                    <a:bodyPr/>
                    <a:lstStyle/>
                    <a:p>
                      <a:pPr algn="ctr"/>
                      <a:r>
                        <a:rPr lang="en-US" dirty="0"/>
                        <a:t>Risk Assessment</a:t>
                      </a:r>
                      <a:endParaRPr lang="en-PH" dirty="0"/>
                    </a:p>
                  </a:txBody>
                  <a:tcPr anchor="ctr">
                    <a:solidFill>
                      <a:srgbClr val="2E75B6"/>
                    </a:solidFill>
                  </a:tcPr>
                </a:tc>
                <a:tc>
                  <a:txBody>
                    <a:bodyPr/>
                    <a:lstStyle/>
                    <a:p>
                      <a:pPr algn="ctr"/>
                      <a:r>
                        <a:rPr lang="en-US" dirty="0"/>
                        <a:t>Owner</a:t>
                      </a:r>
                      <a:endParaRPr lang="en-PH" dirty="0"/>
                    </a:p>
                  </a:txBody>
                  <a:tcPr anchor="ctr">
                    <a:solidFill>
                      <a:srgbClr val="2E75B6"/>
                    </a:solidFill>
                  </a:tcPr>
                </a:tc>
                <a:tc>
                  <a:txBody>
                    <a:bodyPr/>
                    <a:lstStyle/>
                    <a:p>
                      <a:pPr algn="ctr"/>
                      <a:r>
                        <a:rPr lang="en-US" dirty="0"/>
                        <a:t>Mitigating/Avoiding Action</a:t>
                      </a:r>
                      <a:endParaRPr lang="en-PH" dirty="0"/>
                    </a:p>
                  </a:txBody>
                  <a:tcPr anchor="ctr">
                    <a:solidFill>
                      <a:srgbClr val="2E75B6"/>
                    </a:solidFill>
                  </a:tcPr>
                </a:tc>
                <a:extLst>
                  <a:ext uri="{0D108BD9-81ED-4DB2-BD59-A6C34878D82A}">
                    <a16:rowId xmlns:a16="http://schemas.microsoft.com/office/drawing/2014/main" val="3655268900"/>
                  </a:ext>
                </a:extLst>
              </a:tr>
              <a:tr h="649816">
                <a:tc>
                  <a:txBody>
                    <a:bodyPr/>
                    <a:lstStyle/>
                    <a:p>
                      <a:pPr algn="ctr"/>
                      <a:r>
                        <a:rPr lang="en-US" sz="1800" b="1" kern="1200" dirty="0">
                          <a:solidFill>
                            <a:schemeClr val="bg1"/>
                          </a:solidFill>
                          <a:effectLst/>
                          <a:latin typeface="+mn-lt"/>
                          <a:ea typeface="+mn-ea"/>
                          <a:cs typeface="+mn-cs"/>
                        </a:rPr>
                        <a:t>01</a:t>
                      </a:r>
                      <a:endParaRPr lang="en-PH" b="1" dirty="0">
                        <a:solidFill>
                          <a:schemeClr val="bg1"/>
                        </a:solidFill>
                      </a:endParaRPr>
                    </a:p>
                  </a:txBody>
                  <a:tcPr anchor="ctr">
                    <a:solidFill>
                      <a:srgbClr val="2E75B6"/>
                    </a:solidFill>
                  </a:tcPr>
                </a:tc>
                <a:tc>
                  <a:txBody>
                    <a:bodyPr/>
                    <a:lstStyle/>
                    <a:p>
                      <a:pPr algn="l"/>
                      <a:r>
                        <a:rPr lang="en-US" dirty="0"/>
                        <a:t>Technical</a:t>
                      </a:r>
                      <a:endParaRPr lang="en-PH" dirty="0"/>
                    </a:p>
                  </a:txBody>
                  <a:tcPr anchor="ct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Data loss </a:t>
                      </a:r>
                    </a:p>
                  </a:txBody>
                  <a:tcPr anchor="ct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High </a:t>
                      </a:r>
                    </a:p>
                  </a:txBody>
                  <a:tcPr anchor="ctr"/>
                </a:tc>
                <a:tc>
                  <a:txBody>
                    <a:bodyPr/>
                    <a:lstStyle/>
                    <a:p>
                      <a:pPr marL="0" algn="l" defTabSz="914400" rtl="0" eaLnBrk="1" fontAlgn="t" latinLnBrk="0" hangingPunct="1"/>
                      <a:endParaRPr lang="en-PH" sz="1800" kern="1200">
                        <a:solidFill>
                          <a:schemeClr val="dk1"/>
                        </a:solidFill>
                        <a:latin typeface="+mn-lt"/>
                        <a:ea typeface="+mn-ea"/>
                        <a:cs typeface="+mn-cs"/>
                      </a:endParaRPr>
                    </a:p>
                    <a:p>
                      <a:pPr marL="0" algn="l" defTabSz="914400" rtl="0" eaLnBrk="1" fontAlgn="base" latinLnBrk="0" hangingPunct="1"/>
                      <a:r>
                        <a:rPr lang="en-PH" sz="1800" kern="1200">
                          <a:solidFill>
                            <a:schemeClr val="dk1"/>
                          </a:solidFill>
                          <a:latin typeface="+mn-lt"/>
                          <a:ea typeface="+mn-ea"/>
                          <a:cs typeface="+mn-cs"/>
                        </a:rPr>
                        <a:t>Developers </a:t>
                      </a:r>
                    </a:p>
                  </a:txBody>
                  <a:tcPr anchor="ctr"/>
                </a:tc>
                <a:tc>
                  <a:txBody>
                    <a:bodyPr/>
                    <a:lstStyle/>
                    <a:p>
                      <a:pPr marL="0" algn="l" defTabSz="914400" rtl="0" eaLnBrk="1" fontAlgn="base" latinLnBrk="0" hangingPunct="1"/>
                      <a:r>
                        <a:rPr lang="en-PH" sz="1800" kern="1200" dirty="0">
                          <a:solidFill>
                            <a:schemeClr val="dk1"/>
                          </a:solidFill>
                          <a:latin typeface="+mn-lt"/>
                          <a:ea typeface="+mn-ea"/>
                          <a:cs typeface="+mn-cs"/>
                        </a:rPr>
                        <a:t>Create backups for the data such as exporting the database contents into a document </a:t>
                      </a:r>
                    </a:p>
                  </a:txBody>
                  <a:tcPr anchor="ctr"/>
                </a:tc>
                <a:extLst>
                  <a:ext uri="{0D108BD9-81ED-4DB2-BD59-A6C34878D82A}">
                    <a16:rowId xmlns:a16="http://schemas.microsoft.com/office/drawing/2014/main" val="1994076892"/>
                  </a:ext>
                </a:extLst>
              </a:tr>
              <a:tr h="370840">
                <a:tc>
                  <a:txBody>
                    <a:bodyPr/>
                    <a:lstStyle/>
                    <a:p>
                      <a:pPr algn="ctr"/>
                      <a:r>
                        <a:rPr lang="en-US" sz="1800" b="1" kern="1200" dirty="0">
                          <a:solidFill>
                            <a:schemeClr val="bg1"/>
                          </a:solidFill>
                          <a:effectLst/>
                          <a:latin typeface="+mn-lt"/>
                          <a:ea typeface="+mn-ea"/>
                          <a:cs typeface="+mn-cs"/>
                        </a:rPr>
                        <a:t>02</a:t>
                      </a:r>
                      <a:endParaRPr lang="en-PH" b="1" dirty="0">
                        <a:solidFill>
                          <a:schemeClr val="bg1"/>
                        </a:solidFill>
                      </a:endParaRPr>
                    </a:p>
                  </a:txBody>
                  <a:tcPr anchor="ctr">
                    <a:solidFill>
                      <a:srgbClr val="2E75B6"/>
                    </a:solidFill>
                  </a:tcPr>
                </a:tc>
                <a:tc>
                  <a:txBody>
                    <a:bodyPr/>
                    <a:lstStyle/>
                    <a:p>
                      <a:pPr marL="92075" marR="0" lvl="0" indent="-6350" algn="l" defTabSz="914400" rtl="0" eaLnBrk="1" fontAlgn="auto" latinLnBrk="0" hangingPunct="1">
                        <a:lnSpc>
                          <a:spcPct val="106000"/>
                        </a:lnSpc>
                        <a:spcBef>
                          <a:spcPts val="0"/>
                        </a:spcBef>
                        <a:spcAft>
                          <a:spcPts val="145"/>
                        </a:spcAft>
                        <a:buClrTx/>
                        <a:buSzTx/>
                        <a:buFontTx/>
                        <a:buNone/>
                        <a:tabLst/>
                        <a:defRPr/>
                      </a:pPr>
                      <a:r>
                        <a:rPr lang="en-US" dirty="0"/>
                        <a:t>Technical</a:t>
                      </a:r>
                      <a:endParaRPr lang="en-PH" dirty="0"/>
                    </a:p>
                    <a:p>
                      <a:pPr marL="92075" indent="-6350" algn="l">
                        <a:lnSpc>
                          <a:spcPct val="106000"/>
                        </a:lnSpc>
                        <a:spcAft>
                          <a:spcPts val="145"/>
                        </a:spcAft>
                      </a:pPr>
                      <a:endParaRPr lang="en-PH" sz="1800" kern="1200" dirty="0">
                        <a:solidFill>
                          <a:schemeClr val="dk1"/>
                        </a:solidFill>
                        <a:effectLst/>
                        <a:latin typeface="+mn-lt"/>
                        <a:ea typeface="+mn-ea"/>
                        <a:cs typeface="+mn-cs"/>
                      </a:endParaRPr>
                    </a:p>
                  </a:txBody>
                  <a:tcPr marL="0" marR="1905" marT="57785" marB="0" anchor="ctr">
                    <a:solidFill>
                      <a:srgbClr val="FFF2CC"/>
                    </a:solidFill>
                  </a:tcP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System Bugs </a:t>
                      </a:r>
                    </a:p>
                  </a:txBody>
                  <a:tcPr anchor="ctr">
                    <a:solidFill>
                      <a:srgbClr val="FFF2CC"/>
                    </a:solidFill>
                  </a:tcP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Medium </a:t>
                      </a:r>
                    </a:p>
                  </a:txBody>
                  <a:tcPr anchor="ctr">
                    <a:solidFill>
                      <a:srgbClr val="FFF2CC"/>
                    </a:solidFill>
                  </a:tcPr>
                </a:tc>
                <a:tc>
                  <a:txBody>
                    <a:bodyPr/>
                    <a:lstStyle/>
                    <a:p>
                      <a:pPr marL="0" algn="l" defTabSz="914400" rtl="0" eaLnBrk="1" fontAlgn="t" latinLnBrk="0" hangingPunct="1"/>
                      <a:endParaRPr lang="en-PH" sz="1800" kern="1200">
                        <a:solidFill>
                          <a:schemeClr val="dk1"/>
                        </a:solidFill>
                        <a:latin typeface="+mn-lt"/>
                        <a:ea typeface="+mn-ea"/>
                        <a:cs typeface="+mn-cs"/>
                      </a:endParaRPr>
                    </a:p>
                    <a:p>
                      <a:pPr marL="0" algn="l" defTabSz="914400" rtl="0" eaLnBrk="1" fontAlgn="base" latinLnBrk="0" hangingPunct="1"/>
                      <a:r>
                        <a:rPr lang="en-PH" sz="1800" kern="1200">
                          <a:solidFill>
                            <a:schemeClr val="dk1"/>
                          </a:solidFill>
                          <a:latin typeface="+mn-lt"/>
                          <a:ea typeface="+mn-ea"/>
                          <a:cs typeface="+mn-cs"/>
                        </a:rPr>
                        <a:t>Developers </a:t>
                      </a:r>
                    </a:p>
                  </a:txBody>
                  <a:tcPr anchor="ctr">
                    <a:solidFill>
                      <a:srgbClr val="FFF2CC"/>
                    </a:solidFill>
                  </a:tcPr>
                </a:tc>
                <a:tc>
                  <a:txBody>
                    <a:bodyPr/>
                    <a:lstStyle/>
                    <a:p>
                      <a:pPr marL="0" algn="l" defTabSz="914400" rtl="0" eaLnBrk="1" fontAlgn="base" latinLnBrk="0" hangingPunct="1"/>
                      <a:r>
                        <a:rPr lang="en-PH" sz="1800" kern="1200" dirty="0">
                          <a:solidFill>
                            <a:schemeClr val="dk1"/>
                          </a:solidFill>
                          <a:latin typeface="+mn-lt"/>
                          <a:ea typeface="+mn-ea"/>
                          <a:cs typeface="+mn-cs"/>
                        </a:rPr>
                        <a:t>Revisit and debug source code </a:t>
                      </a:r>
                    </a:p>
                  </a:txBody>
                  <a:tcPr anchor="ctr">
                    <a:solidFill>
                      <a:srgbClr val="FFF2CC"/>
                    </a:solidFill>
                  </a:tcPr>
                </a:tc>
                <a:extLst>
                  <a:ext uri="{0D108BD9-81ED-4DB2-BD59-A6C34878D82A}">
                    <a16:rowId xmlns:a16="http://schemas.microsoft.com/office/drawing/2014/main" val="1495748861"/>
                  </a:ext>
                </a:extLst>
              </a:tr>
              <a:tr h="370840">
                <a:tc>
                  <a:txBody>
                    <a:bodyPr/>
                    <a:lstStyle/>
                    <a:p>
                      <a:pPr algn="ctr"/>
                      <a:r>
                        <a:rPr lang="en-US" sz="1800" b="1" kern="1200" dirty="0">
                          <a:solidFill>
                            <a:schemeClr val="bg1"/>
                          </a:solidFill>
                          <a:effectLst/>
                          <a:latin typeface="+mn-lt"/>
                          <a:ea typeface="+mn-ea"/>
                          <a:cs typeface="+mn-cs"/>
                        </a:rPr>
                        <a:t>03</a:t>
                      </a:r>
                      <a:endParaRPr lang="en-PH" sz="1800" b="1" kern="1200" dirty="0">
                        <a:solidFill>
                          <a:schemeClr val="bg1"/>
                        </a:solidFill>
                        <a:effectLst/>
                        <a:latin typeface="+mn-lt"/>
                        <a:ea typeface="+mn-ea"/>
                        <a:cs typeface="+mn-cs"/>
                      </a:endParaRPr>
                    </a:p>
                  </a:txBody>
                  <a:tcPr anchor="ctr">
                    <a:solidFill>
                      <a:srgbClr val="2E75B6"/>
                    </a:solidFill>
                  </a:tcPr>
                </a:tc>
                <a:tc>
                  <a:txBody>
                    <a:bodyPr/>
                    <a:lstStyle/>
                    <a:p>
                      <a:pPr marL="92075" marR="0" lvl="0" indent="-6350" algn="l" defTabSz="914400" rtl="0" eaLnBrk="1" fontAlgn="auto" latinLnBrk="0" hangingPunct="1">
                        <a:lnSpc>
                          <a:spcPct val="106000"/>
                        </a:lnSpc>
                        <a:spcBef>
                          <a:spcPts val="0"/>
                        </a:spcBef>
                        <a:spcAft>
                          <a:spcPts val="145"/>
                        </a:spcAft>
                        <a:buClrTx/>
                        <a:buSzTx/>
                        <a:buFontTx/>
                        <a:buNone/>
                        <a:tabLst/>
                        <a:defRPr/>
                      </a:pPr>
                      <a:r>
                        <a:rPr lang="en-US" dirty="0"/>
                        <a:t>Technical</a:t>
                      </a:r>
                      <a:endParaRPr lang="en-PH" dirty="0"/>
                    </a:p>
                    <a:p>
                      <a:pPr marL="92075" indent="-6350" algn="l">
                        <a:lnSpc>
                          <a:spcPct val="106000"/>
                        </a:lnSpc>
                        <a:spcAft>
                          <a:spcPts val="145"/>
                        </a:spcAft>
                      </a:pPr>
                      <a:endParaRPr lang="en-PH" sz="1800" kern="1200" dirty="0">
                        <a:solidFill>
                          <a:schemeClr val="dk1"/>
                        </a:solidFill>
                        <a:effectLst/>
                        <a:latin typeface="+mn-lt"/>
                        <a:ea typeface="+mn-ea"/>
                        <a:cs typeface="+mn-cs"/>
                      </a:endParaRPr>
                    </a:p>
                  </a:txBody>
                  <a:tcPr marL="0" marR="1905" marT="57785" marB="0" anchor="ct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Power Failure </a:t>
                      </a:r>
                    </a:p>
                  </a:txBody>
                  <a:tcPr anchor="ct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Medium </a:t>
                      </a:r>
                    </a:p>
                  </a:txBody>
                  <a:tcPr anchor="ct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Project Manager </a:t>
                      </a:r>
                    </a:p>
                  </a:txBody>
                  <a:tcPr anchor="ctr"/>
                </a:tc>
                <a:tc>
                  <a:txBody>
                    <a:bodyPr/>
                    <a:lstStyle/>
                    <a:p>
                      <a:pPr marL="0" algn="l" defTabSz="914400" rtl="0" eaLnBrk="1" fontAlgn="base" latinLnBrk="0" hangingPunct="1"/>
                      <a:r>
                        <a:rPr lang="en-PH" sz="1800" kern="1200" dirty="0">
                          <a:solidFill>
                            <a:schemeClr val="dk1"/>
                          </a:solidFill>
                          <a:latin typeface="+mn-lt"/>
                          <a:ea typeface="+mn-ea"/>
                          <a:cs typeface="+mn-cs"/>
                        </a:rPr>
                        <a:t>Activate backup electricity generators </a:t>
                      </a:r>
                    </a:p>
                  </a:txBody>
                  <a:tcPr anchor="ctr"/>
                </a:tc>
                <a:extLst>
                  <a:ext uri="{0D108BD9-81ED-4DB2-BD59-A6C34878D82A}">
                    <a16:rowId xmlns:a16="http://schemas.microsoft.com/office/drawing/2014/main" val="2785112560"/>
                  </a:ext>
                </a:extLst>
              </a:tr>
              <a:tr h="370840">
                <a:tc>
                  <a:txBody>
                    <a:bodyPr/>
                    <a:lstStyle/>
                    <a:p>
                      <a:pPr algn="ctr"/>
                      <a:r>
                        <a:rPr lang="en-US" sz="1800" b="1" kern="1200" dirty="0">
                          <a:solidFill>
                            <a:schemeClr val="bg1"/>
                          </a:solidFill>
                          <a:effectLst/>
                          <a:latin typeface="+mn-lt"/>
                          <a:ea typeface="+mn-ea"/>
                          <a:cs typeface="+mn-cs"/>
                        </a:rPr>
                        <a:t>04</a:t>
                      </a:r>
                      <a:endParaRPr lang="en-PH" b="1" dirty="0">
                        <a:solidFill>
                          <a:schemeClr val="bg1"/>
                        </a:solidFill>
                      </a:endParaRPr>
                    </a:p>
                  </a:txBody>
                  <a:tcPr anchor="ctr">
                    <a:solidFill>
                      <a:srgbClr val="2E75B6"/>
                    </a:solidFill>
                  </a:tcPr>
                </a:tc>
                <a:tc>
                  <a:txBody>
                    <a:bodyPr/>
                    <a:lstStyle/>
                    <a:p>
                      <a:pPr marL="92075" marR="0" lvl="0" indent="-6350" algn="l" defTabSz="914400" rtl="0" eaLnBrk="1" fontAlgn="auto" latinLnBrk="0" hangingPunct="1">
                        <a:lnSpc>
                          <a:spcPct val="106000"/>
                        </a:lnSpc>
                        <a:spcBef>
                          <a:spcPts val="0"/>
                        </a:spcBef>
                        <a:spcAft>
                          <a:spcPts val="145"/>
                        </a:spcAft>
                        <a:buClrTx/>
                        <a:buSzTx/>
                        <a:buFontTx/>
                        <a:buNone/>
                        <a:tabLst/>
                        <a:defRPr/>
                      </a:pPr>
                      <a:r>
                        <a:rPr lang="en-US" dirty="0"/>
                        <a:t>Technical</a:t>
                      </a:r>
                      <a:endParaRPr lang="en-PH" dirty="0"/>
                    </a:p>
                    <a:p>
                      <a:pPr marL="92075" indent="-6350" algn="l">
                        <a:lnSpc>
                          <a:spcPct val="106000"/>
                        </a:lnSpc>
                        <a:spcAft>
                          <a:spcPts val="145"/>
                        </a:spcAft>
                      </a:pPr>
                      <a:endParaRPr lang="en-PH" sz="1800" kern="1200" dirty="0">
                        <a:solidFill>
                          <a:schemeClr val="dk1"/>
                        </a:solidFill>
                        <a:effectLst/>
                        <a:latin typeface="+mn-lt"/>
                        <a:ea typeface="+mn-ea"/>
                        <a:cs typeface="+mn-cs"/>
                      </a:endParaRPr>
                    </a:p>
                  </a:txBody>
                  <a:tcPr marL="0" marR="1905" marT="57785" marB="0" anchor="ctr">
                    <a:solidFill>
                      <a:srgbClr val="FFF2CC"/>
                    </a:solidFill>
                  </a:tcPr>
                </a:tc>
                <a:tc>
                  <a:txBody>
                    <a:bodyPr/>
                    <a:lstStyle/>
                    <a:p>
                      <a:pPr marL="0" algn="l" defTabSz="914400" rtl="0" eaLnBrk="1" fontAlgn="t" latinLnBrk="0" hangingPunct="1"/>
                      <a:endParaRPr lang="en-PH" sz="1800" kern="1200">
                        <a:solidFill>
                          <a:schemeClr val="dk1"/>
                        </a:solidFill>
                        <a:latin typeface="+mn-lt"/>
                        <a:ea typeface="+mn-ea"/>
                        <a:cs typeface="+mn-cs"/>
                      </a:endParaRPr>
                    </a:p>
                    <a:p>
                      <a:pPr marL="0" algn="l" defTabSz="914400" rtl="0" eaLnBrk="1" fontAlgn="base" latinLnBrk="0" hangingPunct="1"/>
                      <a:r>
                        <a:rPr lang="en-PH" sz="1800" kern="1200">
                          <a:solidFill>
                            <a:schemeClr val="dk1"/>
                          </a:solidFill>
                          <a:latin typeface="+mn-lt"/>
                          <a:ea typeface="+mn-ea"/>
                          <a:cs typeface="+mn-cs"/>
                        </a:rPr>
                        <a:t>Unstable Internet Connection </a:t>
                      </a:r>
                    </a:p>
                  </a:txBody>
                  <a:tcPr anchor="ctr">
                    <a:solidFill>
                      <a:srgbClr val="FFF2CC"/>
                    </a:solidFill>
                  </a:tcP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Medium </a:t>
                      </a:r>
                    </a:p>
                  </a:txBody>
                  <a:tcPr anchor="ctr">
                    <a:solidFill>
                      <a:srgbClr val="FFF2CC"/>
                    </a:solidFill>
                  </a:tcP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Project Manager </a:t>
                      </a:r>
                    </a:p>
                  </a:txBody>
                  <a:tcPr anchor="ctr">
                    <a:solidFill>
                      <a:srgbClr val="FFF2CC"/>
                    </a:solidFill>
                  </a:tcPr>
                </a:tc>
                <a:tc>
                  <a:txBody>
                    <a:bodyPr/>
                    <a:lstStyle/>
                    <a:p>
                      <a:pPr marL="0" algn="l" defTabSz="914400" rtl="0" eaLnBrk="1" fontAlgn="base" latinLnBrk="0" hangingPunct="1"/>
                      <a:r>
                        <a:rPr lang="en-PH" sz="1800" kern="1200" dirty="0">
                          <a:solidFill>
                            <a:schemeClr val="dk1"/>
                          </a:solidFill>
                          <a:latin typeface="+mn-lt"/>
                          <a:ea typeface="+mn-ea"/>
                          <a:cs typeface="+mn-cs"/>
                        </a:rPr>
                        <a:t>Buy load to use mobile data </a:t>
                      </a:r>
                    </a:p>
                  </a:txBody>
                  <a:tcPr anchor="ctr">
                    <a:solidFill>
                      <a:srgbClr val="FFF2CC"/>
                    </a:solidFill>
                  </a:tcPr>
                </a:tc>
                <a:extLst>
                  <a:ext uri="{0D108BD9-81ED-4DB2-BD59-A6C34878D82A}">
                    <a16:rowId xmlns:a16="http://schemas.microsoft.com/office/drawing/2014/main" val="2192440501"/>
                  </a:ext>
                </a:extLst>
              </a:tr>
              <a:tr h="370840">
                <a:tc>
                  <a:txBody>
                    <a:bodyPr/>
                    <a:lstStyle/>
                    <a:p>
                      <a:pPr algn="ctr"/>
                      <a:r>
                        <a:rPr lang="en-US" b="1" dirty="0">
                          <a:solidFill>
                            <a:schemeClr val="bg1"/>
                          </a:solidFill>
                        </a:rPr>
                        <a:t>05</a:t>
                      </a:r>
                      <a:endParaRPr lang="en-PH" b="1" dirty="0">
                        <a:solidFill>
                          <a:schemeClr val="bg1"/>
                        </a:solidFill>
                      </a:endParaRPr>
                    </a:p>
                  </a:txBody>
                  <a:tcPr anchor="ctr">
                    <a:solidFill>
                      <a:srgbClr val="2E75B6"/>
                    </a:solidFill>
                  </a:tcPr>
                </a:tc>
                <a:tc>
                  <a:txBody>
                    <a:bodyPr/>
                    <a:lstStyle/>
                    <a:p>
                      <a:pPr marL="92075" indent="-6350" algn="l">
                        <a:lnSpc>
                          <a:spcPct val="106000"/>
                        </a:lnSpc>
                        <a:spcAft>
                          <a:spcPts val="145"/>
                        </a:spcAft>
                      </a:pPr>
                      <a:r>
                        <a:rPr lang="en-US" sz="1800" kern="1200" dirty="0">
                          <a:solidFill>
                            <a:schemeClr val="dk1"/>
                          </a:solidFill>
                          <a:effectLst/>
                          <a:latin typeface="+mn-lt"/>
                          <a:ea typeface="+mn-ea"/>
                          <a:cs typeface="+mn-cs"/>
                        </a:rPr>
                        <a:t>Cost</a:t>
                      </a:r>
                      <a:endParaRPr lang="en-PH" sz="1800" kern="1200" dirty="0">
                        <a:solidFill>
                          <a:schemeClr val="dk1"/>
                        </a:solidFill>
                        <a:effectLst/>
                        <a:latin typeface="+mn-lt"/>
                        <a:ea typeface="+mn-ea"/>
                        <a:cs typeface="+mn-cs"/>
                      </a:endParaRPr>
                    </a:p>
                  </a:txBody>
                  <a:tcPr marL="0" marR="1905" marT="57785" marB="0" anchor="ctr">
                    <a:solidFill>
                      <a:srgbClr val="CFD5EA"/>
                    </a:solidFill>
                  </a:tcP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The project goes over budget </a:t>
                      </a:r>
                    </a:p>
                  </a:txBody>
                  <a:tcPr anchor="ctr">
                    <a:solidFill>
                      <a:srgbClr val="CFD5EA"/>
                    </a:solidFill>
                  </a:tcPr>
                </a:tc>
                <a:tc>
                  <a:txBody>
                    <a:bodyPr/>
                    <a:lstStyle/>
                    <a:p>
                      <a:pPr marL="0" algn="l" defTabSz="914400" rtl="0" eaLnBrk="1" fontAlgn="t" latinLnBrk="0" hangingPunct="1"/>
                      <a:endParaRPr lang="en-PH" sz="1800" kern="1200">
                        <a:solidFill>
                          <a:schemeClr val="dk1"/>
                        </a:solidFill>
                        <a:latin typeface="+mn-lt"/>
                        <a:ea typeface="+mn-ea"/>
                        <a:cs typeface="+mn-cs"/>
                      </a:endParaRPr>
                    </a:p>
                    <a:p>
                      <a:pPr marL="0" algn="l" defTabSz="914400" rtl="0" eaLnBrk="1" fontAlgn="base" latinLnBrk="0" hangingPunct="1"/>
                      <a:r>
                        <a:rPr lang="en-PH" sz="1800" kern="1200">
                          <a:solidFill>
                            <a:schemeClr val="dk1"/>
                          </a:solidFill>
                          <a:latin typeface="+mn-lt"/>
                          <a:ea typeface="+mn-ea"/>
                          <a:cs typeface="+mn-cs"/>
                        </a:rPr>
                        <a:t>Low </a:t>
                      </a:r>
                    </a:p>
                  </a:txBody>
                  <a:tcPr anchor="ctr">
                    <a:solidFill>
                      <a:srgbClr val="CFD5EA"/>
                    </a:solidFill>
                  </a:tcPr>
                </a:tc>
                <a:tc>
                  <a:txBody>
                    <a:bodyPr/>
                    <a:lstStyle/>
                    <a:p>
                      <a:pPr marL="0" algn="l" defTabSz="914400" rtl="0" eaLnBrk="1" fontAlgn="t" latinLnBrk="0" hangingPunct="1"/>
                      <a:endParaRPr lang="en-PH" sz="1800" kern="1200" dirty="0">
                        <a:solidFill>
                          <a:schemeClr val="dk1"/>
                        </a:solidFill>
                        <a:latin typeface="+mn-lt"/>
                        <a:ea typeface="+mn-ea"/>
                        <a:cs typeface="+mn-cs"/>
                      </a:endParaRPr>
                    </a:p>
                    <a:p>
                      <a:pPr marL="0" algn="l" defTabSz="914400" rtl="0" eaLnBrk="1" fontAlgn="base" latinLnBrk="0" hangingPunct="1"/>
                      <a:r>
                        <a:rPr lang="en-PH" sz="1800" kern="1200" dirty="0">
                          <a:solidFill>
                            <a:schemeClr val="dk1"/>
                          </a:solidFill>
                          <a:latin typeface="+mn-lt"/>
                          <a:ea typeface="+mn-ea"/>
                          <a:cs typeface="+mn-cs"/>
                        </a:rPr>
                        <a:t>Project Manager </a:t>
                      </a:r>
                    </a:p>
                  </a:txBody>
                  <a:tcPr anchor="ctr">
                    <a:solidFill>
                      <a:srgbClr val="CFD5EA"/>
                    </a:solidFill>
                  </a:tcPr>
                </a:tc>
                <a:tc>
                  <a:txBody>
                    <a:bodyPr/>
                    <a:lstStyle/>
                    <a:p>
                      <a:pPr marL="0" algn="l" defTabSz="914400" rtl="0" eaLnBrk="1" fontAlgn="base" latinLnBrk="0" hangingPunct="1"/>
                      <a:r>
                        <a:rPr lang="en-PH" sz="1800" kern="1200" dirty="0">
                          <a:solidFill>
                            <a:schemeClr val="dk1"/>
                          </a:solidFill>
                          <a:latin typeface="+mn-lt"/>
                          <a:ea typeface="+mn-ea"/>
                          <a:cs typeface="+mn-cs"/>
                        </a:rPr>
                        <a:t>Request for additional budget from Project Sponsors  </a:t>
                      </a:r>
                    </a:p>
                  </a:txBody>
                  <a:tcPr anchor="ctr">
                    <a:solidFill>
                      <a:srgbClr val="CFD5EA"/>
                    </a:solidFill>
                  </a:tcPr>
                </a:tc>
                <a:extLst>
                  <a:ext uri="{0D108BD9-81ED-4DB2-BD59-A6C34878D82A}">
                    <a16:rowId xmlns:a16="http://schemas.microsoft.com/office/drawing/2014/main" val="3887895967"/>
                  </a:ext>
                </a:extLst>
              </a:tr>
            </a:tbl>
          </a:graphicData>
        </a:graphic>
      </p:graphicFrame>
      <p:pic>
        <p:nvPicPr>
          <p:cNvPr id="18" name="Picture 17">
            <a:extLst>
              <a:ext uri="{FF2B5EF4-FFF2-40B4-BE49-F238E27FC236}">
                <a16:creationId xmlns:a16="http://schemas.microsoft.com/office/drawing/2014/main" id="{B0B8EEF7-F1F9-E09D-0E4B-EC22DFACEAEB}"/>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876559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Oval 61">
            <a:extLst>
              <a:ext uri="{FF2B5EF4-FFF2-40B4-BE49-F238E27FC236}">
                <a16:creationId xmlns:a16="http://schemas.microsoft.com/office/drawing/2014/main" id="{41F5176F-04B2-4EF6-815C-F641D1CB3A91}"/>
              </a:ext>
            </a:extLst>
          </p:cNvPr>
          <p:cNvSpPr/>
          <p:nvPr/>
        </p:nvSpPr>
        <p:spPr>
          <a:xfrm>
            <a:off x="3763052" y="832865"/>
            <a:ext cx="2049049" cy="2002817"/>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cxnSp>
        <p:nvCxnSpPr>
          <p:cNvPr id="36" name="Straight Connector 35">
            <a:extLst>
              <a:ext uri="{FF2B5EF4-FFF2-40B4-BE49-F238E27FC236}">
                <a16:creationId xmlns:a16="http://schemas.microsoft.com/office/drawing/2014/main" id="{7E5347D5-55A1-4B21-9902-E77479921A1A}"/>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C8FFAA52-D8DC-497C-A126-1C66889B51FC}"/>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B773FFB2-3DE7-446D-9044-D519F95432F9}"/>
              </a:ext>
            </a:extLst>
          </p:cNvPr>
          <p:cNvSpPr txBox="1">
            <a:spLocks/>
          </p:cNvSpPr>
          <p:nvPr/>
        </p:nvSpPr>
        <p:spPr>
          <a:xfrm>
            <a:off x="8874536" y="241279"/>
            <a:ext cx="2360463" cy="243835"/>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a:rPr>
              <a:t>Ian </a:t>
            </a:r>
            <a:r>
              <a:rPr lang="en-US" sz="1100" err="1">
                <a:latin typeface="Raleway"/>
              </a:rPr>
              <a:t>Onrubia</a:t>
            </a:r>
          </a:p>
        </p:txBody>
      </p:sp>
      <p:sp>
        <p:nvSpPr>
          <p:cNvPr id="11" name="Shape 4857">
            <a:extLst>
              <a:ext uri="{FF2B5EF4-FFF2-40B4-BE49-F238E27FC236}">
                <a16:creationId xmlns:a16="http://schemas.microsoft.com/office/drawing/2014/main" id="{6C77A9B3-1CE9-42B0-AAE6-0EC1A97A534C}"/>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3" name="Straight Connector 12">
            <a:extLst>
              <a:ext uri="{FF2B5EF4-FFF2-40B4-BE49-F238E27FC236}">
                <a16:creationId xmlns:a16="http://schemas.microsoft.com/office/drawing/2014/main" id="{262A14D5-19CE-487C-8226-8A2D2EF3785F}"/>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8E19BA24-08B8-482A-BDF2-FAD88EBD74C8}"/>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hape 4836">
            <a:extLst>
              <a:ext uri="{FF2B5EF4-FFF2-40B4-BE49-F238E27FC236}">
                <a16:creationId xmlns:a16="http://schemas.microsoft.com/office/drawing/2014/main" id="{10661EE2-5BEF-47C3-8A69-D585E3180EB7}"/>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22" name="Group 21">
            <a:extLst>
              <a:ext uri="{FF2B5EF4-FFF2-40B4-BE49-F238E27FC236}">
                <a16:creationId xmlns:a16="http://schemas.microsoft.com/office/drawing/2014/main" id="{CDB9FAA1-DFA3-4B0A-BD2B-8816F70080D3}"/>
              </a:ext>
            </a:extLst>
          </p:cNvPr>
          <p:cNvGrpSpPr/>
          <p:nvPr/>
        </p:nvGrpSpPr>
        <p:grpSpPr>
          <a:xfrm>
            <a:off x="3606522" y="214155"/>
            <a:ext cx="3282167" cy="277091"/>
            <a:chOff x="3606522" y="214155"/>
            <a:chExt cx="3282167" cy="277091"/>
          </a:xfrm>
        </p:grpSpPr>
        <p:sp>
          <p:nvSpPr>
            <p:cNvPr id="18" name="Title 1">
              <a:extLst>
                <a:ext uri="{FF2B5EF4-FFF2-40B4-BE49-F238E27FC236}">
                  <a16:creationId xmlns:a16="http://schemas.microsoft.com/office/drawing/2014/main" id="{DACDE960-0247-497C-A86A-E76B0D9ADEE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20" name="Title 1">
              <a:extLst>
                <a:ext uri="{FF2B5EF4-FFF2-40B4-BE49-F238E27FC236}">
                  <a16:creationId xmlns:a16="http://schemas.microsoft.com/office/drawing/2014/main" id="{87F708BB-4038-46F4-914F-84740E76EFE6}"/>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21" name="Title 1">
              <a:extLst>
                <a:ext uri="{FF2B5EF4-FFF2-40B4-BE49-F238E27FC236}">
                  <a16:creationId xmlns:a16="http://schemas.microsoft.com/office/drawing/2014/main" id="{E97AEBD8-96BD-464D-BC30-2459695213CD}"/>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23" name="Shape 4748">
            <a:extLst>
              <a:ext uri="{FF2B5EF4-FFF2-40B4-BE49-F238E27FC236}">
                <a16:creationId xmlns:a16="http://schemas.microsoft.com/office/drawing/2014/main" id="{0CFD3916-0E3E-4239-891F-0B513564A81A}"/>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26" name="Straight Connector 25">
            <a:extLst>
              <a:ext uri="{FF2B5EF4-FFF2-40B4-BE49-F238E27FC236}">
                <a16:creationId xmlns:a16="http://schemas.microsoft.com/office/drawing/2014/main" id="{6835E8AA-1561-4D4E-A9F7-7B7B46D49916}"/>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6B00DCE-E1EE-40FD-931B-99837D38C62D}"/>
              </a:ext>
            </a:extLst>
          </p:cNvPr>
          <p:cNvCxnSpPr/>
          <p:nvPr/>
        </p:nvCxnSpPr>
        <p:spPr>
          <a:xfrm>
            <a:off x="620369" y="589748"/>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A80F9C1-6C87-9DF4-B4B0-235DB1B9EFD8}"/>
              </a:ext>
            </a:extLst>
          </p:cNvPr>
          <p:cNvGrpSpPr/>
          <p:nvPr/>
        </p:nvGrpSpPr>
        <p:grpSpPr>
          <a:xfrm>
            <a:off x="11897842" y="1497130"/>
            <a:ext cx="190450" cy="464909"/>
            <a:chOff x="11739540" y="6096384"/>
            <a:chExt cx="190450" cy="464909"/>
          </a:xfrm>
        </p:grpSpPr>
        <p:sp>
          <p:nvSpPr>
            <p:cNvPr id="32" name="Shape 4753">
              <a:extLst>
                <a:ext uri="{FF2B5EF4-FFF2-40B4-BE49-F238E27FC236}">
                  <a16:creationId xmlns:a16="http://schemas.microsoft.com/office/drawing/2014/main" id="{E881C586-8DCE-4DD5-9353-958253AD4C88}"/>
                </a:ext>
              </a:extLst>
            </p:cNvPr>
            <p:cNvSpPr/>
            <p:nvPr/>
          </p:nvSpPr>
          <p:spPr>
            <a:xfrm>
              <a:off x="11739540" y="6096384"/>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33" name="Shape 4754">
              <a:extLst>
                <a:ext uri="{FF2B5EF4-FFF2-40B4-BE49-F238E27FC236}">
                  <a16:creationId xmlns:a16="http://schemas.microsoft.com/office/drawing/2014/main" id="{7061FACC-77A3-407F-8136-9995506DCBC7}"/>
                </a:ext>
              </a:extLst>
            </p:cNvPr>
            <p:cNvSpPr/>
            <p:nvPr/>
          </p:nvSpPr>
          <p:spPr>
            <a:xfrm>
              <a:off x="11739540" y="6451226"/>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44" name="Straight Connector 43">
            <a:extLst>
              <a:ext uri="{FF2B5EF4-FFF2-40B4-BE49-F238E27FC236}">
                <a16:creationId xmlns:a16="http://schemas.microsoft.com/office/drawing/2014/main" id="{DDD4F51A-340C-4C51-9F98-ACD05AB70A02}"/>
              </a:ext>
            </a:extLst>
          </p:cNvPr>
          <p:cNvCxnSpPr>
            <a:cxnSpLocks/>
          </p:cNvCxnSpPr>
          <p:nvPr/>
        </p:nvCxnSpPr>
        <p:spPr>
          <a:xfrm>
            <a:off x="4783230" y="450264"/>
            <a:ext cx="7072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7197023A-F57E-4350-9E50-2CEC0AC65DB4}"/>
              </a:ext>
            </a:extLst>
          </p:cNvPr>
          <p:cNvSpPr/>
          <p:nvPr/>
        </p:nvSpPr>
        <p:spPr>
          <a:xfrm>
            <a:off x="4117638" y="3251907"/>
            <a:ext cx="1339881" cy="261610"/>
          </a:xfrm>
          <a:prstGeom prst="rect">
            <a:avLst/>
          </a:prstGeom>
        </p:spPr>
        <p:txBody>
          <a:bodyPr wrap="square">
            <a:spAutoFit/>
          </a:bodyPr>
          <a:lstStyle/>
          <a:p>
            <a:pPr algn="ctr"/>
            <a:r>
              <a:rPr lang="en-US" sz="1100" i="1">
                <a:latin typeface="Raleway Light" panose="020B0403030101060003" pitchFamily="34" charset="0"/>
                <a:ea typeface="Lato Light" panose="020F0502020204030203" pitchFamily="34" charset="0"/>
                <a:cs typeface="Lato Light" panose="020F0502020204030203" pitchFamily="34" charset="0"/>
              </a:rPr>
              <a:t>Team Adviser</a:t>
            </a:r>
          </a:p>
        </p:txBody>
      </p:sp>
      <p:grpSp>
        <p:nvGrpSpPr>
          <p:cNvPr id="41" name="Group 40">
            <a:extLst>
              <a:ext uri="{FF2B5EF4-FFF2-40B4-BE49-F238E27FC236}">
                <a16:creationId xmlns:a16="http://schemas.microsoft.com/office/drawing/2014/main" id="{2C5D4083-1E16-45E9-49FC-69A1EBFB33B3}"/>
              </a:ext>
            </a:extLst>
          </p:cNvPr>
          <p:cNvGrpSpPr/>
          <p:nvPr/>
        </p:nvGrpSpPr>
        <p:grpSpPr>
          <a:xfrm>
            <a:off x="7362514" y="3778181"/>
            <a:ext cx="2050474" cy="2716805"/>
            <a:chOff x="5070763" y="3795355"/>
            <a:chExt cx="2050474" cy="2716805"/>
          </a:xfrm>
        </p:grpSpPr>
        <p:sp>
          <p:nvSpPr>
            <p:cNvPr id="59" name="Oval 58">
              <a:extLst>
                <a:ext uri="{FF2B5EF4-FFF2-40B4-BE49-F238E27FC236}">
                  <a16:creationId xmlns:a16="http://schemas.microsoft.com/office/drawing/2014/main" id="{08248F26-BEBA-46A2-A32F-840E5A84A664}"/>
                </a:ext>
              </a:extLst>
            </p:cNvPr>
            <p:cNvSpPr/>
            <p:nvPr/>
          </p:nvSpPr>
          <p:spPr>
            <a:xfrm>
              <a:off x="5071226" y="3795355"/>
              <a:ext cx="2049049" cy="200281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9" name="Group 8">
              <a:extLst>
                <a:ext uri="{FF2B5EF4-FFF2-40B4-BE49-F238E27FC236}">
                  <a16:creationId xmlns:a16="http://schemas.microsoft.com/office/drawing/2014/main" id="{EF32C8A5-99ED-4F01-AE56-7D9FCB4AB9C5}"/>
                </a:ext>
              </a:extLst>
            </p:cNvPr>
            <p:cNvGrpSpPr/>
            <p:nvPr/>
          </p:nvGrpSpPr>
          <p:grpSpPr>
            <a:xfrm>
              <a:off x="5070763" y="3903105"/>
              <a:ext cx="2050474" cy="2609055"/>
              <a:chOff x="5070763" y="3660036"/>
              <a:chExt cx="2050474" cy="2609055"/>
            </a:xfrm>
          </p:grpSpPr>
          <p:sp>
            <p:nvSpPr>
              <p:cNvPr id="48" name="Rectangle 47">
                <a:extLst>
                  <a:ext uri="{FF2B5EF4-FFF2-40B4-BE49-F238E27FC236}">
                    <a16:creationId xmlns:a16="http://schemas.microsoft.com/office/drawing/2014/main" id="{D2965C05-220A-4163-ACFB-9443A3BAE7EA}"/>
                  </a:ext>
                </a:extLst>
              </p:cNvPr>
              <p:cNvSpPr/>
              <p:nvPr/>
            </p:nvSpPr>
            <p:spPr>
              <a:xfrm>
                <a:off x="5423924" y="6007481"/>
                <a:ext cx="1339881" cy="261610"/>
              </a:xfrm>
              <a:prstGeom prst="rect">
                <a:avLst/>
              </a:prstGeom>
            </p:spPr>
            <p:txBody>
              <a:bodyPr wrap="square" lIns="91440" tIns="45720" rIns="91440" bIns="45720" anchor="t">
                <a:spAutoFit/>
              </a:bodyPr>
              <a:lstStyle/>
              <a:p>
                <a:pPr algn="ctr"/>
                <a:r>
                  <a:rPr lang="en-US" sz="1100" i="1">
                    <a:latin typeface="Raleway Light"/>
                    <a:ea typeface="Lato Light"/>
                    <a:cs typeface="Lato Light"/>
                  </a:rPr>
                  <a:t>Team Leader</a:t>
                </a:r>
              </a:p>
            </p:txBody>
          </p:sp>
          <p:sp>
            <p:nvSpPr>
              <p:cNvPr id="52" name="Title 1">
                <a:extLst>
                  <a:ext uri="{FF2B5EF4-FFF2-40B4-BE49-F238E27FC236}">
                    <a16:creationId xmlns:a16="http://schemas.microsoft.com/office/drawing/2014/main" id="{13874C5C-F7BA-4BA9-9A71-95533902CFAF}"/>
                  </a:ext>
                </a:extLst>
              </p:cNvPr>
              <p:cNvSpPr txBox="1">
                <a:spLocks/>
              </p:cNvSpPr>
              <p:nvPr/>
            </p:nvSpPr>
            <p:spPr>
              <a:xfrm>
                <a:off x="5070763" y="5622018"/>
                <a:ext cx="2050474" cy="3254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Alexis Martin</a:t>
                </a:r>
                <a:endParaRPr lang="en-US" sz="1400">
                  <a:solidFill>
                    <a:schemeClr val="bg1">
                      <a:lumMod val="10000"/>
                    </a:schemeClr>
                  </a:solidFill>
                  <a:latin typeface="Raleway" panose="020B0503030101060003" pitchFamily="34" charset="0"/>
                </a:endParaRPr>
              </a:p>
            </p:txBody>
          </p:sp>
          <p:sp>
            <p:nvSpPr>
              <p:cNvPr id="53" name="Oval 52">
                <a:extLst>
                  <a:ext uri="{FF2B5EF4-FFF2-40B4-BE49-F238E27FC236}">
                    <a16:creationId xmlns:a16="http://schemas.microsoft.com/office/drawing/2014/main" id="{2E6B969A-48E7-4DC3-8E87-E9CB41AFB944}"/>
                  </a:ext>
                </a:extLst>
              </p:cNvPr>
              <p:cNvSpPr/>
              <p:nvPr/>
            </p:nvSpPr>
            <p:spPr>
              <a:xfrm>
                <a:off x="5185263" y="3660036"/>
                <a:ext cx="1821475" cy="1780378"/>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grpSp>
        <p:nvGrpSpPr>
          <p:cNvPr id="43" name="Group 42">
            <a:extLst>
              <a:ext uri="{FF2B5EF4-FFF2-40B4-BE49-F238E27FC236}">
                <a16:creationId xmlns:a16="http://schemas.microsoft.com/office/drawing/2014/main" id="{CC709BE8-85FD-F1F5-0405-D6D27FC2C1E1}"/>
              </a:ext>
            </a:extLst>
          </p:cNvPr>
          <p:cNvGrpSpPr/>
          <p:nvPr/>
        </p:nvGrpSpPr>
        <p:grpSpPr>
          <a:xfrm>
            <a:off x="5129927" y="3792380"/>
            <a:ext cx="2077735" cy="2702763"/>
            <a:chOff x="7117913" y="3778003"/>
            <a:chExt cx="2077735" cy="2702763"/>
          </a:xfrm>
        </p:grpSpPr>
        <p:sp>
          <p:nvSpPr>
            <p:cNvPr id="60" name="Oval 59">
              <a:extLst>
                <a:ext uri="{FF2B5EF4-FFF2-40B4-BE49-F238E27FC236}">
                  <a16:creationId xmlns:a16="http://schemas.microsoft.com/office/drawing/2014/main" id="{136BDCE5-D5A1-40F7-899D-E0CA9B144980}"/>
                </a:ext>
              </a:extLst>
            </p:cNvPr>
            <p:cNvSpPr/>
            <p:nvPr/>
          </p:nvSpPr>
          <p:spPr>
            <a:xfrm>
              <a:off x="7146599" y="3778003"/>
              <a:ext cx="2049049" cy="200281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10" name="Group 9">
              <a:extLst>
                <a:ext uri="{FF2B5EF4-FFF2-40B4-BE49-F238E27FC236}">
                  <a16:creationId xmlns:a16="http://schemas.microsoft.com/office/drawing/2014/main" id="{7EC58ED5-E117-4183-90D7-CA93C282DB7F}"/>
                </a:ext>
              </a:extLst>
            </p:cNvPr>
            <p:cNvGrpSpPr/>
            <p:nvPr/>
          </p:nvGrpSpPr>
          <p:grpSpPr>
            <a:xfrm>
              <a:off x="7117913" y="5768946"/>
              <a:ext cx="2011780" cy="711820"/>
              <a:chOff x="7117913" y="5525217"/>
              <a:chExt cx="2011780" cy="711820"/>
            </a:xfrm>
          </p:grpSpPr>
          <p:sp>
            <p:nvSpPr>
              <p:cNvPr id="46" name="Title 1">
                <a:extLst>
                  <a:ext uri="{FF2B5EF4-FFF2-40B4-BE49-F238E27FC236}">
                    <a16:creationId xmlns:a16="http://schemas.microsoft.com/office/drawing/2014/main" id="{8EE71BE6-16BB-4BAD-A83C-0A3AE28CF828}"/>
                  </a:ext>
                </a:extLst>
              </p:cNvPr>
              <p:cNvSpPr txBox="1">
                <a:spLocks/>
              </p:cNvSpPr>
              <p:nvPr/>
            </p:nvSpPr>
            <p:spPr>
              <a:xfrm>
                <a:off x="7117913" y="5525217"/>
                <a:ext cx="2011780" cy="321056"/>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Ian Christopher </a:t>
                </a:r>
                <a:r>
                  <a:rPr lang="en-US" sz="1400" b="1" err="1">
                    <a:solidFill>
                      <a:schemeClr val="bg1">
                        <a:lumMod val="10000"/>
                      </a:schemeClr>
                    </a:solidFill>
                    <a:latin typeface="Raleway" panose="020B0503030101060003" pitchFamily="34" charset="0"/>
                  </a:rPr>
                  <a:t>Onrubia</a:t>
                </a:r>
                <a:endParaRPr lang="en-US" sz="1400">
                  <a:solidFill>
                    <a:schemeClr val="bg1">
                      <a:lumMod val="10000"/>
                    </a:schemeClr>
                  </a:solidFill>
                  <a:latin typeface="Raleway" panose="020B0503030101060003" pitchFamily="34" charset="0"/>
                </a:endParaRPr>
              </a:p>
            </p:txBody>
          </p:sp>
          <p:sp>
            <p:nvSpPr>
              <p:cNvPr id="50" name="Rectangle 49">
                <a:extLst>
                  <a:ext uri="{FF2B5EF4-FFF2-40B4-BE49-F238E27FC236}">
                    <a16:creationId xmlns:a16="http://schemas.microsoft.com/office/drawing/2014/main" id="{5060CDB1-171B-49C9-82BE-A1253B0D63D9}"/>
                  </a:ext>
                </a:extLst>
              </p:cNvPr>
              <p:cNvSpPr/>
              <p:nvPr/>
            </p:nvSpPr>
            <p:spPr>
              <a:xfrm>
                <a:off x="7453862" y="5975427"/>
                <a:ext cx="1339881" cy="261610"/>
              </a:xfrm>
              <a:prstGeom prst="rect">
                <a:avLst/>
              </a:prstGeom>
            </p:spPr>
            <p:txBody>
              <a:bodyPr wrap="square" lIns="91440" tIns="45720" rIns="91440" bIns="45720" anchor="t">
                <a:spAutoFit/>
              </a:bodyPr>
              <a:lstStyle/>
              <a:p>
                <a:pPr algn="ctr"/>
                <a:r>
                  <a:rPr lang="en-US" sz="1100" i="1">
                    <a:latin typeface="Raleway Light"/>
                    <a:ea typeface="Lato Light"/>
                    <a:cs typeface="Lato Light"/>
                  </a:rPr>
                  <a:t>Project Manager</a:t>
                </a:r>
              </a:p>
            </p:txBody>
          </p:sp>
        </p:grpSp>
      </p:grpSp>
      <p:grpSp>
        <p:nvGrpSpPr>
          <p:cNvPr id="65" name="Group 64">
            <a:extLst>
              <a:ext uri="{FF2B5EF4-FFF2-40B4-BE49-F238E27FC236}">
                <a16:creationId xmlns:a16="http://schemas.microsoft.com/office/drawing/2014/main" id="{7E8B1692-FFFC-DBE0-99D4-96BA176225B7}"/>
              </a:ext>
            </a:extLst>
          </p:cNvPr>
          <p:cNvGrpSpPr/>
          <p:nvPr/>
        </p:nvGrpSpPr>
        <p:grpSpPr>
          <a:xfrm>
            <a:off x="9797871" y="3796354"/>
            <a:ext cx="2049049" cy="2705272"/>
            <a:chOff x="9207712" y="3770067"/>
            <a:chExt cx="2049049" cy="2705272"/>
          </a:xfrm>
        </p:grpSpPr>
        <p:sp>
          <p:nvSpPr>
            <p:cNvPr id="61" name="Oval 60">
              <a:extLst>
                <a:ext uri="{FF2B5EF4-FFF2-40B4-BE49-F238E27FC236}">
                  <a16:creationId xmlns:a16="http://schemas.microsoft.com/office/drawing/2014/main" id="{E2E79B27-E284-4C21-9322-E5F0574EEE94}"/>
                </a:ext>
              </a:extLst>
            </p:cNvPr>
            <p:cNvSpPr/>
            <p:nvPr/>
          </p:nvSpPr>
          <p:spPr>
            <a:xfrm>
              <a:off x="9207712" y="3770067"/>
              <a:ext cx="2049049" cy="200281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12" name="Group 11">
              <a:extLst>
                <a:ext uri="{FF2B5EF4-FFF2-40B4-BE49-F238E27FC236}">
                  <a16:creationId xmlns:a16="http://schemas.microsoft.com/office/drawing/2014/main" id="{1E321A80-9A2C-46CD-B6F9-145A1CB4F4E8}"/>
                </a:ext>
              </a:extLst>
            </p:cNvPr>
            <p:cNvGrpSpPr/>
            <p:nvPr/>
          </p:nvGrpSpPr>
          <p:grpSpPr>
            <a:xfrm>
              <a:off x="9240866" y="3881290"/>
              <a:ext cx="1905011" cy="2594049"/>
              <a:chOff x="9240866" y="3645494"/>
              <a:chExt cx="1905011" cy="2594049"/>
            </a:xfrm>
          </p:grpSpPr>
          <p:sp>
            <p:nvSpPr>
              <p:cNvPr id="47" name="Title 1">
                <a:extLst>
                  <a:ext uri="{FF2B5EF4-FFF2-40B4-BE49-F238E27FC236}">
                    <a16:creationId xmlns:a16="http://schemas.microsoft.com/office/drawing/2014/main" id="{779CEA82-711B-47B8-AE16-D9B4F1390ACF}"/>
                  </a:ext>
                </a:extLst>
              </p:cNvPr>
              <p:cNvSpPr txBox="1">
                <a:spLocks/>
              </p:cNvSpPr>
              <p:nvPr/>
            </p:nvSpPr>
            <p:spPr>
              <a:xfrm>
                <a:off x="9240866" y="5535888"/>
                <a:ext cx="1854895" cy="50329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dirty="0">
                    <a:solidFill>
                      <a:schemeClr val="bg1">
                        <a:lumMod val="10000"/>
                      </a:schemeClr>
                    </a:solidFill>
                    <a:latin typeface="Raleway" panose="020B0503030101060003" pitchFamily="34" charset="0"/>
                  </a:rPr>
                  <a:t>Vladimir Ken</a:t>
                </a:r>
              </a:p>
              <a:p>
                <a:pPr algn="ctr"/>
                <a:r>
                  <a:rPr lang="en-US" sz="1400" b="1" dirty="0">
                    <a:solidFill>
                      <a:schemeClr val="bg1">
                        <a:lumMod val="10000"/>
                      </a:schemeClr>
                    </a:solidFill>
                    <a:latin typeface="Raleway" panose="020B0503030101060003" pitchFamily="34" charset="0"/>
                  </a:rPr>
                  <a:t>Perez</a:t>
                </a:r>
                <a:endParaRPr lang="en-US" sz="1400" dirty="0">
                  <a:solidFill>
                    <a:schemeClr val="bg1">
                      <a:lumMod val="10000"/>
                    </a:schemeClr>
                  </a:solidFill>
                  <a:latin typeface="Raleway" panose="020B0503030101060003" pitchFamily="34" charset="0"/>
                </a:endParaRPr>
              </a:p>
            </p:txBody>
          </p:sp>
          <p:sp>
            <p:nvSpPr>
              <p:cNvPr id="49" name="Rectangle 48">
                <a:extLst>
                  <a:ext uri="{FF2B5EF4-FFF2-40B4-BE49-F238E27FC236}">
                    <a16:creationId xmlns:a16="http://schemas.microsoft.com/office/drawing/2014/main" id="{4E0EEE4F-C622-4368-A313-173EBBD90581}"/>
                  </a:ext>
                </a:extLst>
              </p:cNvPr>
              <p:cNvSpPr/>
              <p:nvPr/>
            </p:nvSpPr>
            <p:spPr>
              <a:xfrm>
                <a:off x="9498374" y="5977933"/>
                <a:ext cx="1339881" cy="261610"/>
              </a:xfrm>
              <a:prstGeom prst="rect">
                <a:avLst/>
              </a:prstGeom>
            </p:spPr>
            <p:txBody>
              <a:bodyPr wrap="square" lIns="91440" tIns="45720" rIns="91440" bIns="45720" anchor="t">
                <a:spAutoFit/>
              </a:bodyPr>
              <a:lstStyle/>
              <a:p>
                <a:pPr algn="ctr"/>
                <a:r>
                  <a:rPr lang="en-US" sz="1100" i="1">
                    <a:latin typeface="Raleway Light"/>
                    <a:ea typeface="Lato Light"/>
                    <a:cs typeface="Lato Light"/>
                  </a:rPr>
                  <a:t>Documentation</a:t>
                </a:r>
                <a:endParaRPr lang="en-US" sz="1100" i="1">
                  <a:latin typeface="Raleway Light" panose="020B0403030101060003" pitchFamily="34" charset="0"/>
                  <a:ea typeface="Lato Light" panose="020F0502020204030203" pitchFamily="34" charset="0"/>
                  <a:cs typeface="Lato Light" panose="020F0502020204030203" pitchFamily="34" charset="0"/>
                </a:endParaRPr>
              </a:p>
            </p:txBody>
          </p:sp>
          <p:sp>
            <p:nvSpPr>
              <p:cNvPr id="55" name="Oval 54">
                <a:extLst>
                  <a:ext uri="{FF2B5EF4-FFF2-40B4-BE49-F238E27FC236}">
                    <a16:creationId xmlns:a16="http://schemas.microsoft.com/office/drawing/2014/main" id="{E58C3D2D-CD3A-41A7-97E0-3A95F4F8818A}"/>
                  </a:ext>
                </a:extLst>
              </p:cNvPr>
              <p:cNvSpPr/>
              <p:nvPr/>
            </p:nvSpPr>
            <p:spPr>
              <a:xfrm>
                <a:off x="9324402" y="3645494"/>
                <a:ext cx="1821475" cy="1780378"/>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grpSp>
        <p:nvGrpSpPr>
          <p:cNvPr id="39" name="Group 38">
            <a:extLst>
              <a:ext uri="{FF2B5EF4-FFF2-40B4-BE49-F238E27FC236}">
                <a16:creationId xmlns:a16="http://schemas.microsoft.com/office/drawing/2014/main" id="{36D909A9-AD97-4975-1A6C-169AEB517BEA}"/>
              </a:ext>
            </a:extLst>
          </p:cNvPr>
          <p:cNvGrpSpPr/>
          <p:nvPr/>
        </p:nvGrpSpPr>
        <p:grpSpPr>
          <a:xfrm>
            <a:off x="611136" y="3796354"/>
            <a:ext cx="2060024" cy="2682974"/>
            <a:chOff x="925689" y="3793470"/>
            <a:chExt cx="2060024" cy="2682974"/>
          </a:xfrm>
        </p:grpSpPr>
        <p:sp>
          <p:nvSpPr>
            <p:cNvPr id="64" name="Oval 63">
              <a:extLst>
                <a:ext uri="{FF2B5EF4-FFF2-40B4-BE49-F238E27FC236}">
                  <a16:creationId xmlns:a16="http://schemas.microsoft.com/office/drawing/2014/main" id="{E21AE6D7-BC38-4DBF-8177-81B9E540A143}"/>
                </a:ext>
              </a:extLst>
            </p:cNvPr>
            <p:cNvSpPr/>
            <p:nvPr/>
          </p:nvSpPr>
          <p:spPr>
            <a:xfrm>
              <a:off x="925689" y="3793470"/>
              <a:ext cx="2049049" cy="200281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5" name="Group 4">
              <a:extLst>
                <a:ext uri="{FF2B5EF4-FFF2-40B4-BE49-F238E27FC236}">
                  <a16:creationId xmlns:a16="http://schemas.microsoft.com/office/drawing/2014/main" id="{6E96C30A-8899-4679-9F76-D9EB7C8DFCDC}"/>
                </a:ext>
              </a:extLst>
            </p:cNvPr>
            <p:cNvGrpSpPr/>
            <p:nvPr/>
          </p:nvGrpSpPr>
          <p:grpSpPr>
            <a:xfrm>
              <a:off x="935239" y="3914542"/>
              <a:ext cx="2050474" cy="2561902"/>
              <a:chOff x="935239" y="3678746"/>
              <a:chExt cx="2050474" cy="2561902"/>
            </a:xfrm>
          </p:grpSpPr>
          <p:grpSp>
            <p:nvGrpSpPr>
              <p:cNvPr id="2" name="Group 1">
                <a:extLst>
                  <a:ext uri="{FF2B5EF4-FFF2-40B4-BE49-F238E27FC236}">
                    <a16:creationId xmlns:a16="http://schemas.microsoft.com/office/drawing/2014/main" id="{6FF67E25-744F-4210-91B6-CE3715B5B024}"/>
                  </a:ext>
                </a:extLst>
              </p:cNvPr>
              <p:cNvGrpSpPr/>
              <p:nvPr/>
            </p:nvGrpSpPr>
            <p:grpSpPr>
              <a:xfrm>
                <a:off x="935239" y="5546889"/>
                <a:ext cx="2050474" cy="693759"/>
                <a:chOff x="1022135" y="4676770"/>
                <a:chExt cx="2050474" cy="693759"/>
              </a:xfrm>
            </p:grpSpPr>
            <p:sp>
              <p:nvSpPr>
                <p:cNvPr id="34" name="Title 1">
                  <a:extLst>
                    <a:ext uri="{FF2B5EF4-FFF2-40B4-BE49-F238E27FC236}">
                      <a16:creationId xmlns:a16="http://schemas.microsoft.com/office/drawing/2014/main" id="{FEABB896-D5D8-4521-B4CA-6DD2EF28DABA}"/>
                    </a:ext>
                  </a:extLst>
                </p:cNvPr>
                <p:cNvSpPr txBox="1">
                  <a:spLocks/>
                </p:cNvSpPr>
                <p:nvPr/>
              </p:nvSpPr>
              <p:spPr>
                <a:xfrm>
                  <a:off x="1022135" y="4676770"/>
                  <a:ext cx="2050474" cy="51733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Jan Karlo </a:t>
                  </a:r>
                </a:p>
                <a:p>
                  <a:pPr algn="ctr"/>
                  <a:r>
                    <a:rPr lang="en-US" sz="1400" b="1" err="1">
                      <a:solidFill>
                        <a:schemeClr val="bg1">
                          <a:lumMod val="10000"/>
                        </a:schemeClr>
                      </a:solidFill>
                      <a:latin typeface="Raleway" panose="020B0503030101060003" pitchFamily="34" charset="0"/>
                    </a:rPr>
                    <a:t>Boongaling</a:t>
                  </a:r>
                  <a:endParaRPr lang="en-US" sz="1400">
                    <a:solidFill>
                      <a:schemeClr val="bg1">
                        <a:lumMod val="10000"/>
                      </a:schemeClr>
                    </a:solidFill>
                    <a:latin typeface="Raleway" panose="020B0503030101060003" pitchFamily="34" charset="0"/>
                  </a:endParaRPr>
                </a:p>
              </p:txBody>
            </p:sp>
            <p:sp>
              <p:nvSpPr>
                <p:cNvPr id="35" name="Rectangle 34">
                  <a:extLst>
                    <a:ext uri="{FF2B5EF4-FFF2-40B4-BE49-F238E27FC236}">
                      <a16:creationId xmlns:a16="http://schemas.microsoft.com/office/drawing/2014/main" id="{500448EB-1A41-42C4-A739-9E6B4EB7F98A}"/>
                    </a:ext>
                  </a:extLst>
                </p:cNvPr>
                <p:cNvSpPr/>
                <p:nvPr/>
              </p:nvSpPr>
              <p:spPr>
                <a:xfrm>
                  <a:off x="1453448" y="5108919"/>
                  <a:ext cx="1178559" cy="261610"/>
                </a:xfrm>
                <a:prstGeom prst="rect">
                  <a:avLst/>
                </a:prstGeom>
              </p:spPr>
              <p:txBody>
                <a:bodyPr wrap="square" lIns="91440" tIns="45720" rIns="91440" bIns="45720" anchor="t">
                  <a:spAutoFit/>
                </a:bodyPr>
                <a:lstStyle/>
                <a:p>
                  <a:pPr algn="ctr"/>
                  <a:r>
                    <a:rPr lang="en-US" sz="1100" i="1">
                      <a:latin typeface="Raleway Light"/>
                      <a:ea typeface="Lato Light"/>
                      <a:cs typeface="Lato Light"/>
                    </a:rPr>
                    <a:t>Documentation</a:t>
                  </a:r>
                  <a:endParaRPr lang="en-US"/>
                </a:p>
              </p:txBody>
            </p:sp>
          </p:grpSp>
          <p:sp>
            <p:nvSpPr>
              <p:cNvPr id="57" name="Oval 56">
                <a:extLst>
                  <a:ext uri="{FF2B5EF4-FFF2-40B4-BE49-F238E27FC236}">
                    <a16:creationId xmlns:a16="http://schemas.microsoft.com/office/drawing/2014/main" id="{C0FCA168-DA2C-41AA-A579-853D8146880A}"/>
                  </a:ext>
                </a:extLst>
              </p:cNvPr>
              <p:cNvSpPr/>
              <p:nvPr/>
            </p:nvSpPr>
            <p:spPr>
              <a:xfrm>
                <a:off x="1046123" y="3678746"/>
                <a:ext cx="1821475" cy="1780378"/>
              </a:xfrm>
              <a:prstGeom prst="ellipse">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grpSp>
        <p:nvGrpSpPr>
          <p:cNvPr id="40" name="Group 39">
            <a:extLst>
              <a:ext uri="{FF2B5EF4-FFF2-40B4-BE49-F238E27FC236}">
                <a16:creationId xmlns:a16="http://schemas.microsoft.com/office/drawing/2014/main" id="{2BBB8129-C1C7-B40E-4118-9D04E1914C8C}"/>
              </a:ext>
            </a:extLst>
          </p:cNvPr>
          <p:cNvGrpSpPr/>
          <p:nvPr/>
        </p:nvGrpSpPr>
        <p:grpSpPr>
          <a:xfrm>
            <a:off x="2916868" y="3778003"/>
            <a:ext cx="2075873" cy="2710417"/>
            <a:chOff x="2987733" y="3782896"/>
            <a:chExt cx="2075873" cy="2710417"/>
          </a:xfrm>
        </p:grpSpPr>
        <p:sp>
          <p:nvSpPr>
            <p:cNvPr id="63" name="Oval 62">
              <a:extLst>
                <a:ext uri="{FF2B5EF4-FFF2-40B4-BE49-F238E27FC236}">
                  <a16:creationId xmlns:a16="http://schemas.microsoft.com/office/drawing/2014/main" id="{A63546F2-6C78-4E44-9A20-174B42C185CE}"/>
                </a:ext>
              </a:extLst>
            </p:cNvPr>
            <p:cNvSpPr/>
            <p:nvPr/>
          </p:nvSpPr>
          <p:spPr>
            <a:xfrm>
              <a:off x="2987733" y="3782896"/>
              <a:ext cx="2049049" cy="200281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6" name="Group 5">
              <a:extLst>
                <a:ext uri="{FF2B5EF4-FFF2-40B4-BE49-F238E27FC236}">
                  <a16:creationId xmlns:a16="http://schemas.microsoft.com/office/drawing/2014/main" id="{748B76A2-FC6E-4230-878F-31BD9F691481}"/>
                </a:ext>
              </a:extLst>
            </p:cNvPr>
            <p:cNvGrpSpPr/>
            <p:nvPr/>
          </p:nvGrpSpPr>
          <p:grpSpPr>
            <a:xfrm>
              <a:off x="3051826" y="3903765"/>
              <a:ext cx="2011780" cy="2589548"/>
              <a:chOff x="3051826" y="3660036"/>
              <a:chExt cx="2011780" cy="2589548"/>
            </a:xfrm>
          </p:grpSpPr>
          <p:sp>
            <p:nvSpPr>
              <p:cNvPr id="42" name="Rectangle 41">
                <a:extLst>
                  <a:ext uri="{FF2B5EF4-FFF2-40B4-BE49-F238E27FC236}">
                    <a16:creationId xmlns:a16="http://schemas.microsoft.com/office/drawing/2014/main" id="{DFCADBC7-6EE5-4D12-A449-DBC65FB1810C}"/>
                  </a:ext>
                </a:extLst>
              </p:cNvPr>
              <p:cNvSpPr/>
              <p:nvPr/>
            </p:nvSpPr>
            <p:spPr>
              <a:xfrm>
                <a:off x="3430599" y="5987974"/>
                <a:ext cx="1178559" cy="261610"/>
              </a:xfrm>
              <a:prstGeom prst="rect">
                <a:avLst/>
              </a:prstGeom>
            </p:spPr>
            <p:txBody>
              <a:bodyPr wrap="square" lIns="91440" tIns="45720" rIns="91440" bIns="45720" anchor="t">
                <a:spAutoFit/>
              </a:bodyPr>
              <a:lstStyle/>
              <a:p>
                <a:pPr algn="ctr"/>
                <a:r>
                  <a:rPr lang="en-US" sz="1100" i="1">
                    <a:latin typeface="Raleway Light"/>
                    <a:ea typeface="Lato Light"/>
                    <a:cs typeface="Lato Light"/>
                  </a:rPr>
                  <a:t>Documentation</a:t>
                </a:r>
                <a:endParaRPr lang="en-US"/>
              </a:p>
            </p:txBody>
          </p:sp>
          <p:sp>
            <p:nvSpPr>
              <p:cNvPr id="56" name="Oval 55">
                <a:extLst>
                  <a:ext uri="{FF2B5EF4-FFF2-40B4-BE49-F238E27FC236}">
                    <a16:creationId xmlns:a16="http://schemas.microsoft.com/office/drawing/2014/main" id="{991B9D9F-949E-4512-A45D-D68F4CB79997}"/>
                  </a:ext>
                </a:extLst>
              </p:cNvPr>
              <p:cNvSpPr/>
              <p:nvPr/>
            </p:nvSpPr>
            <p:spPr>
              <a:xfrm>
                <a:off x="3109142" y="3660036"/>
                <a:ext cx="1821475" cy="1780378"/>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8" name="Title 1">
                <a:extLst>
                  <a:ext uri="{FF2B5EF4-FFF2-40B4-BE49-F238E27FC236}">
                    <a16:creationId xmlns:a16="http://schemas.microsoft.com/office/drawing/2014/main" id="{735A4E0A-F061-4CE5-A415-A9EF0EA0837E}"/>
                  </a:ext>
                </a:extLst>
              </p:cNvPr>
              <p:cNvSpPr txBox="1">
                <a:spLocks/>
              </p:cNvSpPr>
              <p:nvPr/>
            </p:nvSpPr>
            <p:spPr>
              <a:xfrm>
                <a:off x="3051826" y="5532921"/>
                <a:ext cx="2011780" cy="321056"/>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Yuan </a:t>
                </a:r>
                <a:r>
                  <a:rPr lang="en-US" sz="1400" b="1" err="1">
                    <a:solidFill>
                      <a:schemeClr val="bg1">
                        <a:lumMod val="10000"/>
                      </a:schemeClr>
                    </a:solidFill>
                    <a:latin typeface="Raleway" panose="020B0503030101060003" pitchFamily="34" charset="0"/>
                  </a:rPr>
                  <a:t>Alexandrei</a:t>
                </a:r>
                <a:r>
                  <a:rPr lang="en-US" sz="1400" b="1">
                    <a:solidFill>
                      <a:schemeClr val="bg1">
                        <a:lumMod val="10000"/>
                      </a:schemeClr>
                    </a:solidFill>
                    <a:latin typeface="Raleway" panose="020B0503030101060003" pitchFamily="34" charset="0"/>
                  </a:rPr>
                  <a:t> </a:t>
                </a:r>
                <a:r>
                  <a:rPr lang="en-US" sz="1400" b="1" err="1">
                    <a:solidFill>
                      <a:schemeClr val="bg1">
                        <a:lumMod val="10000"/>
                      </a:schemeClr>
                    </a:solidFill>
                    <a:latin typeface="Raleway" panose="020B0503030101060003" pitchFamily="34" charset="0"/>
                  </a:rPr>
                  <a:t>Serafico</a:t>
                </a:r>
                <a:endParaRPr lang="en-US" sz="1400">
                  <a:solidFill>
                    <a:schemeClr val="bg1">
                      <a:lumMod val="10000"/>
                    </a:schemeClr>
                  </a:solidFill>
                  <a:latin typeface="Raleway" panose="020B0503030101060003" pitchFamily="34" charset="0"/>
                </a:endParaRPr>
              </a:p>
            </p:txBody>
          </p:sp>
        </p:grpSp>
      </p:grpSp>
      <p:pic>
        <p:nvPicPr>
          <p:cNvPr id="14" name="Picture 13">
            <a:extLst>
              <a:ext uri="{FF2B5EF4-FFF2-40B4-BE49-F238E27FC236}">
                <a16:creationId xmlns:a16="http://schemas.microsoft.com/office/drawing/2014/main" id="{F4B3D561-9798-6D29-E0C2-EFEE14CD1050}"/>
              </a:ext>
            </a:extLst>
          </p:cNvPr>
          <p:cNvPicPr>
            <a:picLocks noChangeAspect="1"/>
          </p:cNvPicPr>
          <p:nvPr/>
        </p:nvPicPr>
        <p:blipFill rotWithShape="1">
          <a:blip r:embed="rId6">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sp>
        <p:nvSpPr>
          <p:cNvPr id="24" name="Title 1">
            <a:extLst>
              <a:ext uri="{FF2B5EF4-FFF2-40B4-BE49-F238E27FC236}">
                <a16:creationId xmlns:a16="http://schemas.microsoft.com/office/drawing/2014/main" id="{2F3B77B9-B819-123F-8F3E-BA615D3F7254}"/>
              </a:ext>
            </a:extLst>
          </p:cNvPr>
          <p:cNvSpPr txBox="1">
            <a:spLocks/>
          </p:cNvSpPr>
          <p:nvPr/>
        </p:nvSpPr>
        <p:spPr>
          <a:xfrm>
            <a:off x="3765718" y="2906638"/>
            <a:ext cx="2050474" cy="57643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Prof. </a:t>
            </a:r>
            <a:r>
              <a:rPr lang="en-PH" sz="1400" b="1">
                <a:solidFill>
                  <a:schemeClr val="bg1">
                    <a:lumMod val="10000"/>
                  </a:schemeClr>
                </a:solidFill>
                <a:latin typeface="Raleway" panose="020B0503030101060003" pitchFamily="34" charset="0"/>
              </a:rPr>
              <a:t>Jo Anne de la Cuesta</a:t>
            </a:r>
            <a:endParaRPr lang="en-US" sz="1400" b="1">
              <a:solidFill>
                <a:schemeClr val="bg1">
                  <a:lumMod val="10000"/>
                </a:schemeClr>
              </a:solidFill>
              <a:latin typeface="Raleway" panose="020B0503030101060003" pitchFamily="34" charset="0"/>
            </a:endParaRPr>
          </a:p>
        </p:txBody>
      </p:sp>
      <p:sp>
        <p:nvSpPr>
          <p:cNvPr id="25" name="Oval 24">
            <a:extLst>
              <a:ext uri="{FF2B5EF4-FFF2-40B4-BE49-F238E27FC236}">
                <a16:creationId xmlns:a16="http://schemas.microsoft.com/office/drawing/2014/main" id="{BC9DDF9F-39CE-FF5D-A3B9-0FD74C33F147}"/>
              </a:ext>
            </a:extLst>
          </p:cNvPr>
          <p:cNvSpPr/>
          <p:nvPr/>
        </p:nvSpPr>
        <p:spPr>
          <a:xfrm>
            <a:off x="3868745" y="948261"/>
            <a:ext cx="1821475" cy="1780378"/>
          </a:xfrm>
          <a:prstGeom prst="ellipse">
            <a:avLst/>
          </a:prstGeom>
          <a:blipFill>
            <a:blip r:embed="rId7">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7" name="Oval 26">
            <a:extLst>
              <a:ext uri="{FF2B5EF4-FFF2-40B4-BE49-F238E27FC236}">
                <a16:creationId xmlns:a16="http://schemas.microsoft.com/office/drawing/2014/main" id="{7ABDBB34-95ED-1EDF-A1EE-444FC055C0F4}"/>
              </a:ext>
            </a:extLst>
          </p:cNvPr>
          <p:cNvSpPr/>
          <p:nvPr/>
        </p:nvSpPr>
        <p:spPr>
          <a:xfrm>
            <a:off x="6458166" y="861065"/>
            <a:ext cx="2049049" cy="2002817"/>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8" name="Rectangle 37">
            <a:extLst>
              <a:ext uri="{FF2B5EF4-FFF2-40B4-BE49-F238E27FC236}">
                <a16:creationId xmlns:a16="http://schemas.microsoft.com/office/drawing/2014/main" id="{607BD17F-75FE-54A0-F6D9-D445419C8ADC}"/>
              </a:ext>
            </a:extLst>
          </p:cNvPr>
          <p:cNvSpPr/>
          <p:nvPr/>
        </p:nvSpPr>
        <p:spPr>
          <a:xfrm>
            <a:off x="6898309" y="3253704"/>
            <a:ext cx="1339881" cy="261610"/>
          </a:xfrm>
          <a:prstGeom prst="rect">
            <a:avLst/>
          </a:prstGeom>
        </p:spPr>
        <p:txBody>
          <a:bodyPr wrap="square">
            <a:spAutoFit/>
          </a:bodyPr>
          <a:lstStyle/>
          <a:p>
            <a:pPr algn="ctr"/>
            <a:r>
              <a:rPr lang="en-US" sz="1100" i="1">
                <a:latin typeface="Raleway Light" panose="020B0403030101060003" pitchFamily="34" charset="0"/>
                <a:ea typeface="Lato Light" panose="020F0502020204030203" pitchFamily="34" charset="0"/>
                <a:cs typeface="Lato Light" panose="020F0502020204030203" pitchFamily="34" charset="0"/>
              </a:rPr>
              <a:t>Team Consultant</a:t>
            </a:r>
          </a:p>
        </p:txBody>
      </p:sp>
      <p:sp>
        <p:nvSpPr>
          <p:cNvPr id="37" name="Title 1">
            <a:extLst>
              <a:ext uri="{FF2B5EF4-FFF2-40B4-BE49-F238E27FC236}">
                <a16:creationId xmlns:a16="http://schemas.microsoft.com/office/drawing/2014/main" id="{A719634D-CBD0-746C-1327-61A99BEE56BD}"/>
              </a:ext>
            </a:extLst>
          </p:cNvPr>
          <p:cNvSpPr txBox="1">
            <a:spLocks/>
          </p:cNvSpPr>
          <p:nvPr/>
        </p:nvSpPr>
        <p:spPr>
          <a:xfrm>
            <a:off x="6541575" y="3001887"/>
            <a:ext cx="2050474" cy="576437"/>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a:rPr>
              <a:t>Ms. Roselle Gardon</a:t>
            </a:r>
          </a:p>
        </p:txBody>
      </p:sp>
      <p:pic>
        <p:nvPicPr>
          <p:cNvPr id="66" name="Picture 66" descr="A close-up of a person smiling&#10;&#10;Description automatically generated">
            <a:extLst>
              <a:ext uri="{FF2B5EF4-FFF2-40B4-BE49-F238E27FC236}">
                <a16:creationId xmlns:a16="http://schemas.microsoft.com/office/drawing/2014/main" id="{E1E8361A-6E95-4FED-5C98-E9F069E7030E}"/>
              </a:ext>
            </a:extLst>
          </p:cNvPr>
          <p:cNvPicPr>
            <a:picLocks noChangeAspect="1"/>
          </p:cNvPicPr>
          <p:nvPr/>
        </p:nvPicPr>
        <p:blipFill>
          <a:blip r:embed="rId8"/>
          <a:stretch>
            <a:fillRect/>
          </a:stretch>
        </p:blipFill>
        <p:spPr>
          <a:xfrm>
            <a:off x="6556076" y="965428"/>
            <a:ext cx="1842489" cy="1774097"/>
          </a:xfrm>
          <a:prstGeom prst="ellipse">
            <a:avLst/>
          </a:prstGeom>
        </p:spPr>
      </p:pic>
      <p:sp>
        <p:nvSpPr>
          <p:cNvPr id="30" name="Oval 29">
            <a:extLst>
              <a:ext uri="{FF2B5EF4-FFF2-40B4-BE49-F238E27FC236}">
                <a16:creationId xmlns:a16="http://schemas.microsoft.com/office/drawing/2014/main" id="{90F56684-430A-7477-D2E2-F52EDEF62D63}"/>
              </a:ext>
            </a:extLst>
          </p:cNvPr>
          <p:cNvSpPr/>
          <p:nvPr/>
        </p:nvSpPr>
        <p:spPr>
          <a:xfrm>
            <a:off x="5272399" y="3905809"/>
            <a:ext cx="1821475" cy="1780378"/>
          </a:xfrm>
          <a:prstGeom prst="ellipse">
            <a:avLst/>
          </a:prstGeom>
          <a:blipFill>
            <a:blip r:embed="rId9">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sp>
        <p:nvSpPr>
          <p:cNvPr id="3" name="Oval 2">
            <a:extLst>
              <a:ext uri="{FF2B5EF4-FFF2-40B4-BE49-F238E27FC236}">
                <a16:creationId xmlns:a16="http://schemas.microsoft.com/office/drawing/2014/main" id="{1CD352FF-391F-D41C-2E92-E8465B77BF6F}"/>
              </a:ext>
            </a:extLst>
          </p:cNvPr>
          <p:cNvSpPr/>
          <p:nvPr/>
        </p:nvSpPr>
        <p:spPr>
          <a:xfrm>
            <a:off x="11622398" y="11141"/>
            <a:ext cx="579699" cy="580934"/>
          </a:xfrm>
          <a:prstGeom prst="ellipse">
            <a:avLst/>
          </a:prstGeom>
          <a:blipFill>
            <a:blip r:embed="rId9">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p:txBody>
      </p:sp>
      <p:pic>
        <p:nvPicPr>
          <p:cNvPr id="17" name="Picture 16">
            <a:extLst>
              <a:ext uri="{FF2B5EF4-FFF2-40B4-BE49-F238E27FC236}">
                <a16:creationId xmlns:a16="http://schemas.microsoft.com/office/drawing/2014/main" id="{1854CBC8-8EF6-53DB-0321-66869C3914FB}"/>
              </a:ext>
            </a:extLst>
          </p:cNvPr>
          <p:cNvPicPr>
            <a:picLocks noChangeAspect="1"/>
          </p:cNvPicPr>
          <p:nvPr/>
        </p:nvPicPr>
        <p:blipFill>
          <a:blip r:embed="rId10"/>
          <a:stretch>
            <a:fillRect/>
          </a:stretch>
        </p:blipFill>
        <p:spPr>
          <a:xfrm>
            <a:off x="719394" y="241279"/>
            <a:ext cx="1057230" cy="200961"/>
          </a:xfrm>
          <a:prstGeom prst="rect">
            <a:avLst/>
          </a:prstGeom>
        </p:spPr>
      </p:pic>
    </p:spTree>
    <p:extLst>
      <p:ext uri="{BB962C8B-B14F-4D97-AF65-F5344CB8AC3E}">
        <p14:creationId xmlns:p14="http://schemas.microsoft.com/office/powerpoint/2010/main" val="195567611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255589"/>
            <a:ext cx="12191999" cy="517145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654495" y="594908"/>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IMPLEMENTATION</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5" name="Picture 4">
            <a:extLst>
              <a:ext uri="{FF2B5EF4-FFF2-40B4-BE49-F238E27FC236}">
                <a16:creationId xmlns:a16="http://schemas.microsoft.com/office/drawing/2014/main" id="{AFC2DCF0-582F-7300-776B-6612D591C575}"/>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2846475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820160"/>
            <a:ext cx="12191999" cy="5593274"/>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2328173" y="2867300"/>
            <a:ext cx="8041246" cy="1115410"/>
          </a:xfrm>
          <a:prstGeom prst="rect">
            <a:avLst/>
          </a:prstGeom>
        </p:spPr>
        <p:txBody>
          <a:bodyPr lIns="91440" tIns="45720" rIns="91440" bIns="4572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a:solidFill>
                  <a:schemeClr val="accent5">
                    <a:lumMod val="75000"/>
                  </a:schemeClr>
                </a:solidFill>
                <a:latin typeface="Raleway ExtraBold"/>
              </a:rPr>
              <a:t>QUESTIONS?</a:t>
            </a:r>
            <a:endParaRPr lang="en-US" sz="9600">
              <a:solidFill>
                <a:schemeClr val="accent5">
                  <a:lumMod val="75000"/>
                </a:schemeClr>
              </a:solidFill>
              <a:latin typeface="Raleway ExtraBold" panose="020B0903030101060003" pitchFamily="34" charset="0"/>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5" name="Picture 4">
            <a:extLst>
              <a:ext uri="{FF2B5EF4-FFF2-40B4-BE49-F238E27FC236}">
                <a16:creationId xmlns:a16="http://schemas.microsoft.com/office/drawing/2014/main" id="{E2C951CF-CDF8-B535-1611-58FDB1DE558C}"/>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21647819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830BE75E-964B-4EEB-B6B3-B7BDEBA232F8}"/>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479F6A8C-35BC-42B7-98D4-6A4ECEB3BE4D}"/>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11DBC729-03C7-49BD-93AC-6C838817249B}"/>
              </a:ext>
            </a:extLst>
          </p:cNvPr>
          <p:cNvSpPr txBox="1">
            <a:spLocks/>
          </p:cNvSpPr>
          <p:nvPr/>
        </p:nvSpPr>
        <p:spPr>
          <a:xfrm>
            <a:off x="8874537" y="241279"/>
            <a:ext cx="1156700"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50">
                <a:latin typeface="Raleway" panose="020B0503030101060003" pitchFamily="34" charset="0"/>
              </a:rPr>
              <a:t>Pares Point</a:t>
            </a:r>
          </a:p>
        </p:txBody>
      </p:sp>
      <p:sp>
        <p:nvSpPr>
          <p:cNvPr id="5" name="Shape 4857">
            <a:extLst>
              <a:ext uri="{FF2B5EF4-FFF2-40B4-BE49-F238E27FC236}">
                <a16:creationId xmlns:a16="http://schemas.microsoft.com/office/drawing/2014/main" id="{636A4E67-63C8-447E-8756-B94B0FF3A520}"/>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6" name="Straight Connector 5">
            <a:extLst>
              <a:ext uri="{FF2B5EF4-FFF2-40B4-BE49-F238E27FC236}">
                <a16:creationId xmlns:a16="http://schemas.microsoft.com/office/drawing/2014/main" id="{D11B675F-B1A6-4A5F-B516-52601CD44682}"/>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38C5608F-3077-4A5A-9704-B4370691D342}"/>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hape 4836">
            <a:extLst>
              <a:ext uri="{FF2B5EF4-FFF2-40B4-BE49-F238E27FC236}">
                <a16:creationId xmlns:a16="http://schemas.microsoft.com/office/drawing/2014/main" id="{4EE2EA6A-DB6C-44FB-BC59-C3A59EE47A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9" name="Group 8">
            <a:extLst>
              <a:ext uri="{FF2B5EF4-FFF2-40B4-BE49-F238E27FC236}">
                <a16:creationId xmlns:a16="http://schemas.microsoft.com/office/drawing/2014/main" id="{3EE004BC-8517-4DB5-90C1-F75DD2925ACA}"/>
              </a:ext>
            </a:extLst>
          </p:cNvPr>
          <p:cNvGrpSpPr/>
          <p:nvPr/>
        </p:nvGrpSpPr>
        <p:grpSpPr>
          <a:xfrm>
            <a:off x="3606522" y="214155"/>
            <a:ext cx="3282167" cy="277091"/>
            <a:chOff x="3606522" y="214155"/>
            <a:chExt cx="3282167" cy="277091"/>
          </a:xfrm>
        </p:grpSpPr>
        <p:sp>
          <p:nvSpPr>
            <p:cNvPr id="10" name="Title 1">
              <a:extLst>
                <a:ext uri="{FF2B5EF4-FFF2-40B4-BE49-F238E27FC236}">
                  <a16:creationId xmlns:a16="http://schemas.microsoft.com/office/drawing/2014/main" id="{46F767D7-FB1B-4604-81C7-C635C106C082}"/>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1" name="Title 1">
              <a:extLst>
                <a:ext uri="{FF2B5EF4-FFF2-40B4-BE49-F238E27FC236}">
                  <a16:creationId xmlns:a16="http://schemas.microsoft.com/office/drawing/2014/main" id="{021856FB-9C7E-405B-ABDE-4848A20AF25E}"/>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2" name="Title 1">
              <a:extLst>
                <a:ext uri="{FF2B5EF4-FFF2-40B4-BE49-F238E27FC236}">
                  <a16:creationId xmlns:a16="http://schemas.microsoft.com/office/drawing/2014/main" id="{65C5DC84-9A15-4D42-8EB6-5F2EDD9452CF}"/>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NEXT SLIDE</a:t>
              </a:r>
            </a:p>
          </p:txBody>
        </p:sp>
      </p:grpSp>
      <p:sp>
        <p:nvSpPr>
          <p:cNvPr id="13" name="Shape 4748">
            <a:extLst>
              <a:ext uri="{FF2B5EF4-FFF2-40B4-BE49-F238E27FC236}">
                <a16:creationId xmlns:a16="http://schemas.microsoft.com/office/drawing/2014/main" id="{7CA8A134-846A-43AF-8A87-6BEC4D633481}"/>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5" name="Straight Connector 14">
            <a:extLst>
              <a:ext uri="{FF2B5EF4-FFF2-40B4-BE49-F238E27FC236}">
                <a16:creationId xmlns:a16="http://schemas.microsoft.com/office/drawing/2014/main" id="{A9C5DED3-815C-473E-8A56-7F8D82E8A696}"/>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C7024A3-FCE0-4B3F-B93A-94A80F85ABBC}"/>
              </a:ext>
            </a:extLst>
          </p:cNvPr>
          <p:cNvCxnSpPr>
            <a:cxnSpLocks/>
          </p:cNvCxnSpPr>
          <p:nvPr/>
        </p:nvCxnSpPr>
        <p:spPr>
          <a:xfrm>
            <a:off x="5747096" y="450264"/>
            <a:ext cx="707282"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3D83F9D7-D0B8-43F9-ACE2-DE88FB66B577}"/>
              </a:ext>
            </a:extLst>
          </p:cNvPr>
          <p:cNvGrpSpPr/>
          <p:nvPr/>
        </p:nvGrpSpPr>
        <p:grpSpPr>
          <a:xfrm flipV="1">
            <a:off x="273113" y="5945818"/>
            <a:ext cx="183218" cy="490244"/>
            <a:chOff x="-2260454" y="1059710"/>
            <a:chExt cx="672286" cy="1798863"/>
          </a:xfrm>
          <a:solidFill>
            <a:schemeClr val="tx1"/>
          </a:solidFill>
        </p:grpSpPr>
        <p:sp>
          <p:nvSpPr>
            <p:cNvPr id="18" name="Diamond 17">
              <a:extLst>
                <a:ext uri="{FF2B5EF4-FFF2-40B4-BE49-F238E27FC236}">
                  <a16:creationId xmlns:a16="http://schemas.microsoft.com/office/drawing/2014/main" id="{28286A43-9AB6-4A14-B07D-BDAD63640BDF}"/>
                </a:ext>
              </a:extLst>
            </p:cNvPr>
            <p:cNvSpPr/>
            <p:nvPr/>
          </p:nvSpPr>
          <p:spPr>
            <a:xfrm>
              <a:off x="-2260454" y="2186287"/>
              <a:ext cx="672286" cy="672286"/>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iamond 18">
              <a:extLst>
                <a:ext uri="{FF2B5EF4-FFF2-40B4-BE49-F238E27FC236}">
                  <a16:creationId xmlns:a16="http://schemas.microsoft.com/office/drawing/2014/main" id="{E2AD11DC-D4E1-4856-BDC7-0CB6CDF0F55F}"/>
                </a:ext>
              </a:extLst>
            </p:cNvPr>
            <p:cNvSpPr/>
            <p:nvPr/>
          </p:nvSpPr>
          <p:spPr>
            <a:xfrm>
              <a:off x="-2148159" y="1558830"/>
              <a:ext cx="447696" cy="447696"/>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Diamond 19">
              <a:extLst>
                <a:ext uri="{FF2B5EF4-FFF2-40B4-BE49-F238E27FC236}">
                  <a16:creationId xmlns:a16="http://schemas.microsoft.com/office/drawing/2014/main" id="{6EB4D4A6-B859-4568-936D-DFA2F0948A32}"/>
                </a:ext>
              </a:extLst>
            </p:cNvPr>
            <p:cNvSpPr/>
            <p:nvPr/>
          </p:nvSpPr>
          <p:spPr>
            <a:xfrm>
              <a:off x="-2067948" y="1059710"/>
              <a:ext cx="319359" cy="319359"/>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Title 1">
            <a:extLst>
              <a:ext uri="{FF2B5EF4-FFF2-40B4-BE49-F238E27FC236}">
                <a16:creationId xmlns:a16="http://schemas.microsoft.com/office/drawing/2014/main" id="{61254D49-AC28-43BC-8815-E4BD1E9D45CF}"/>
              </a:ext>
            </a:extLst>
          </p:cNvPr>
          <p:cNvSpPr txBox="1">
            <a:spLocks/>
          </p:cNvSpPr>
          <p:nvPr/>
        </p:nvSpPr>
        <p:spPr>
          <a:xfrm>
            <a:off x="4016692" y="3608227"/>
            <a:ext cx="4025267" cy="73326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10000"/>
                  </a:schemeClr>
                </a:solidFill>
                <a:latin typeface="Raleway" panose="020B0503030101060003" pitchFamily="34" charset="0"/>
              </a:rPr>
              <a:t>The team thanks you for listening!</a:t>
            </a:r>
          </a:p>
        </p:txBody>
      </p:sp>
      <p:cxnSp>
        <p:nvCxnSpPr>
          <p:cNvPr id="31" name="Straight Connector 30">
            <a:extLst>
              <a:ext uri="{FF2B5EF4-FFF2-40B4-BE49-F238E27FC236}">
                <a16:creationId xmlns:a16="http://schemas.microsoft.com/office/drawing/2014/main" id="{28654D81-F585-300A-8F1B-C142B20FB886}"/>
              </a:ext>
            </a:extLst>
          </p:cNvPr>
          <p:cNvCxnSpPr/>
          <p:nvPr/>
        </p:nvCxnSpPr>
        <p:spPr>
          <a:xfrm>
            <a:off x="620369" y="4252420"/>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A7BEA17-E086-04CA-4AFF-347588BACD4B}"/>
              </a:ext>
            </a:extLst>
          </p:cNvPr>
          <p:cNvSpPr txBox="1"/>
          <p:nvPr/>
        </p:nvSpPr>
        <p:spPr>
          <a:xfrm>
            <a:off x="3390899" y="2288722"/>
            <a:ext cx="5423807"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0">
                <a:solidFill>
                  <a:srgbClr val="2E75B6"/>
                </a:solidFill>
                <a:latin typeface="Raleway ExtraBold"/>
              </a:rPr>
              <a:t>KAYVI </a:t>
            </a:r>
            <a:r>
              <a:rPr lang="en-US" sz="6000">
                <a:solidFill>
                  <a:srgbClr val="FFD966"/>
                </a:solidFill>
                <a:latin typeface="Raleway ExtraBold"/>
              </a:rPr>
              <a:t>byte</a:t>
            </a:r>
            <a:r>
              <a:rPr lang="en-US" sz="8000">
                <a:solidFill>
                  <a:srgbClr val="2E75B6"/>
                </a:solidFill>
                <a:latin typeface="Raleway ExtraBold"/>
              </a:rPr>
              <a:t>.​</a:t>
            </a:r>
            <a:endParaRPr lang="en-US" sz="1200"/>
          </a:p>
        </p:txBody>
      </p:sp>
      <p:pic>
        <p:nvPicPr>
          <p:cNvPr id="26" name="Picture 25">
            <a:extLst>
              <a:ext uri="{FF2B5EF4-FFF2-40B4-BE49-F238E27FC236}">
                <a16:creationId xmlns:a16="http://schemas.microsoft.com/office/drawing/2014/main" id="{C8AE18BE-76E9-5170-B80A-E15A720BE679}"/>
              </a:ext>
            </a:extLst>
          </p:cNvPr>
          <p:cNvPicPr>
            <a:picLocks noChangeAspect="1"/>
          </p:cNvPicPr>
          <p:nvPr/>
        </p:nvPicPr>
        <p:blipFill>
          <a:blip r:embed="rId2"/>
          <a:stretch>
            <a:fillRect/>
          </a:stretch>
        </p:blipFill>
        <p:spPr>
          <a:xfrm>
            <a:off x="719394" y="241279"/>
            <a:ext cx="1057230" cy="200961"/>
          </a:xfrm>
          <a:prstGeom prst="rect">
            <a:avLst/>
          </a:prstGeom>
        </p:spPr>
      </p:pic>
    </p:spTree>
    <p:extLst>
      <p:ext uri="{BB962C8B-B14F-4D97-AF65-F5344CB8AC3E}">
        <p14:creationId xmlns:p14="http://schemas.microsoft.com/office/powerpoint/2010/main" val="20165574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A4C7841-6D08-42F2-8163-13E5E00CF12C}"/>
              </a:ext>
            </a:extLst>
          </p:cNvPr>
          <p:cNvSpPr/>
          <p:nvPr/>
        </p:nvSpPr>
        <p:spPr>
          <a:xfrm>
            <a:off x="1" y="1329407"/>
            <a:ext cx="12192000" cy="521056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976D3767-E988-49AD-A154-617E277FD70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020DA85D-2026-4FCE-B87D-798D3F072059}"/>
              </a:ext>
            </a:extLst>
          </p:cNvPr>
          <p:cNvSpPr txBox="1">
            <a:spLocks/>
          </p:cNvSpPr>
          <p:nvPr/>
        </p:nvSpPr>
        <p:spPr>
          <a:xfrm>
            <a:off x="8874536" y="241279"/>
            <a:ext cx="1902209"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6B1D4378-15A7-4D59-9B66-E4683409CD9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BC258CF4-4F5E-4D19-B071-593E8F272D15}"/>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CE534861-DE2C-4025-878D-B36F647BC859}"/>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095497B-E4AB-42DE-A6DA-B30C06E8F0EC}"/>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41D01514-08BD-4912-86FB-053BB0557BA0}"/>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BC20722-DFD5-46FB-A977-946E8613C5E9}"/>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3D702A06-5F8E-4E10-B935-C1E15BB1C032}"/>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CEED7242-B116-4CCD-9C55-0F418AC77036}"/>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END</a:t>
              </a:r>
            </a:p>
          </p:txBody>
        </p:sp>
      </p:grpSp>
      <p:sp>
        <p:nvSpPr>
          <p:cNvPr id="14" name="Shape 4748">
            <a:extLst>
              <a:ext uri="{FF2B5EF4-FFF2-40B4-BE49-F238E27FC236}">
                <a16:creationId xmlns:a16="http://schemas.microsoft.com/office/drawing/2014/main" id="{8AE6A04C-0BBB-4CCD-BECC-E4F818D05A5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5FEB5E98-FF4B-408E-A697-70C3C4FC4110}"/>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B69ABA4-E3F7-4C08-9A2F-F7DD8FD6D66F}"/>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C6711C7-5058-4E27-9307-D1308723D7F9}"/>
              </a:ext>
            </a:extLst>
          </p:cNvPr>
          <p:cNvCxnSpPr/>
          <p:nvPr/>
        </p:nvCxnSpPr>
        <p:spPr>
          <a:xfrm>
            <a:off x="620369" y="589748"/>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28EE512-CC24-455D-A566-6F82AFE7DA61}"/>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8FA8A30C-793B-4550-B9A9-F679004EF97D}"/>
              </a:ext>
            </a:extLst>
          </p:cNvPr>
          <p:cNvGrpSpPr/>
          <p:nvPr/>
        </p:nvGrpSpPr>
        <p:grpSpPr>
          <a:xfrm rot="16200000">
            <a:off x="11555757" y="6298833"/>
            <a:ext cx="190450" cy="464909"/>
            <a:chOff x="1413588" y="6041792"/>
            <a:chExt cx="190450" cy="464909"/>
          </a:xfrm>
        </p:grpSpPr>
        <p:sp>
          <p:nvSpPr>
            <p:cNvPr id="28" name="Shape 4753">
              <a:extLst>
                <a:ext uri="{FF2B5EF4-FFF2-40B4-BE49-F238E27FC236}">
                  <a16:creationId xmlns:a16="http://schemas.microsoft.com/office/drawing/2014/main" id="{4717FE24-21CB-45EC-AF9D-B497B38F54EA}"/>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9" name="Shape 4754">
              <a:extLst>
                <a:ext uri="{FF2B5EF4-FFF2-40B4-BE49-F238E27FC236}">
                  <a16:creationId xmlns:a16="http://schemas.microsoft.com/office/drawing/2014/main" id="{1F5B5F3E-144C-480D-B2EE-E8BB4CFEE1A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sp>
        <p:nvSpPr>
          <p:cNvPr id="30" name="Title 1">
            <a:extLst>
              <a:ext uri="{FF2B5EF4-FFF2-40B4-BE49-F238E27FC236}">
                <a16:creationId xmlns:a16="http://schemas.microsoft.com/office/drawing/2014/main" id="{758CAD49-F1E4-4216-B5F0-458ED7F2E964}"/>
              </a:ext>
            </a:extLst>
          </p:cNvPr>
          <p:cNvSpPr txBox="1">
            <a:spLocks/>
          </p:cNvSpPr>
          <p:nvPr/>
        </p:nvSpPr>
        <p:spPr>
          <a:xfrm>
            <a:off x="2629501" y="704083"/>
            <a:ext cx="6881059" cy="114262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rgbClr val="2E75B5"/>
                </a:solidFill>
                <a:latin typeface="Raleway ExtraBold" panose="020B0903030101060003" pitchFamily="34" charset="0"/>
              </a:rPr>
              <a:t>MEMBER CONTRIBUTIONS</a:t>
            </a:r>
            <a:endParaRPr lang="en-US" sz="2000">
              <a:solidFill>
                <a:srgbClr val="2E75B5"/>
              </a:solidFill>
              <a:latin typeface="Raleway ExtraBold" panose="020B0903030101060003" pitchFamily="34" charset="0"/>
            </a:endParaRPr>
          </a:p>
        </p:txBody>
      </p:sp>
      <p:pic>
        <p:nvPicPr>
          <p:cNvPr id="35" name="Picture 34">
            <a:extLst>
              <a:ext uri="{FF2B5EF4-FFF2-40B4-BE49-F238E27FC236}">
                <a16:creationId xmlns:a16="http://schemas.microsoft.com/office/drawing/2014/main" id="{66CA07E0-4F1D-0B53-BFBE-B561458AAC52}"/>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sp>
        <p:nvSpPr>
          <p:cNvPr id="64" name="TextBox 63">
            <a:extLst>
              <a:ext uri="{FF2B5EF4-FFF2-40B4-BE49-F238E27FC236}">
                <a16:creationId xmlns:a16="http://schemas.microsoft.com/office/drawing/2014/main" id="{AADB4426-1215-AB28-EFBD-AFBFE00C2951}"/>
              </a:ext>
            </a:extLst>
          </p:cNvPr>
          <p:cNvSpPr txBox="1"/>
          <p:nvPr/>
        </p:nvSpPr>
        <p:spPr>
          <a:xfrm>
            <a:off x="9927787" y="4034289"/>
            <a:ext cx="2278220" cy="2829877"/>
          </a:xfrm>
          <a:prstGeom prst="rect">
            <a:avLst/>
          </a:prstGeom>
          <a:noFill/>
        </p:spPr>
        <p:txBody>
          <a:bodyPr wrap="square" lIns="91440" tIns="45720" rIns="91440" bIns="45720" rtlCol="0" anchor="t">
            <a:spAutoFit/>
          </a:bodyPr>
          <a:lstStyle/>
          <a:p>
            <a:pPr marL="171450" indent="-171450">
              <a:buFont typeface="Arial"/>
              <a:buChar char="•"/>
            </a:pPr>
            <a:r>
              <a:rPr lang="en-PH" sz="1200">
                <a:ea typeface="+mn-lt"/>
                <a:cs typeface="+mn-lt"/>
              </a:rPr>
              <a:t>Business Case</a:t>
            </a:r>
            <a:endParaRPr lang="en-PH" sz="1200">
              <a:latin typeface="Raleway" panose="020B0503030101060003" pitchFamily="34" charset="0"/>
              <a:cs typeface="Arial" panose="020B0604020202020204" pitchFamily="34" charset="0"/>
            </a:endParaRPr>
          </a:p>
          <a:p>
            <a:pPr marL="171450" indent="-171450">
              <a:buFont typeface="Arial"/>
              <a:buChar char="•"/>
            </a:pPr>
            <a:r>
              <a:rPr lang="en-PH" sz="1200">
                <a:ea typeface="+mn-lt"/>
                <a:cs typeface="+mn-lt"/>
              </a:rPr>
              <a:t>Stakeholder Management Strategy</a:t>
            </a:r>
            <a:endParaRPr lang="en-PH">
              <a:cs typeface="Calibri" panose="020F0502020204030204"/>
            </a:endParaRPr>
          </a:p>
          <a:p>
            <a:pPr marL="171450" indent="-171450">
              <a:buFont typeface="Arial"/>
              <a:buChar char="•"/>
            </a:pPr>
            <a:r>
              <a:rPr lang="en-PH" sz="1200">
                <a:ea typeface="+mn-lt"/>
                <a:cs typeface="+mn-lt"/>
              </a:rPr>
              <a:t>Scope Management Plan</a:t>
            </a:r>
            <a:endParaRPr lang="en-PH">
              <a:cs typeface="Calibri" panose="020F0502020204030204"/>
            </a:endParaRPr>
          </a:p>
          <a:p>
            <a:pPr marL="171450" indent="-171450">
              <a:buFont typeface="Arial"/>
              <a:buChar char="•"/>
            </a:pPr>
            <a:r>
              <a:rPr lang="en-PH" sz="1200">
                <a:ea typeface="+mn-lt"/>
                <a:cs typeface="+mn-lt"/>
              </a:rPr>
              <a:t>Cost Management Plan</a:t>
            </a:r>
            <a:endParaRPr lang="en-PH">
              <a:cs typeface="Calibri" panose="020F0502020204030204"/>
            </a:endParaRPr>
          </a:p>
          <a:p>
            <a:pPr marL="171450" indent="-171450">
              <a:buFont typeface="Arial"/>
              <a:buChar char="•"/>
            </a:pPr>
            <a:r>
              <a:rPr lang="en-PH" sz="1200">
                <a:ea typeface="+mn-lt"/>
                <a:cs typeface="+mn-lt"/>
              </a:rPr>
              <a:t>Schedule Management Plan</a:t>
            </a:r>
            <a:endParaRPr lang="en-PH">
              <a:cs typeface="Calibri" panose="020F0502020204030204"/>
            </a:endParaRPr>
          </a:p>
          <a:p>
            <a:pPr marL="171450" indent="-171450">
              <a:buFont typeface="Arial"/>
              <a:buChar char="•"/>
            </a:pPr>
            <a:r>
              <a:rPr lang="en-PH" sz="1200">
                <a:ea typeface="+mn-lt"/>
                <a:cs typeface="+mn-lt"/>
              </a:rPr>
              <a:t>WBS</a:t>
            </a:r>
            <a:endParaRPr lang="en-PH">
              <a:cs typeface="Calibri" panose="020F0502020204030204"/>
            </a:endParaRPr>
          </a:p>
          <a:p>
            <a:pPr marL="171450" indent="-171450">
              <a:buFont typeface="Arial"/>
              <a:buChar char="•"/>
            </a:pPr>
            <a:r>
              <a:rPr lang="en-PH" sz="1200">
                <a:ea typeface="+mn-lt"/>
                <a:cs typeface="+mn-lt"/>
              </a:rPr>
              <a:t>Communications Management Plan</a:t>
            </a:r>
            <a:endParaRPr lang="en-PH">
              <a:cs typeface="Calibri" panose="020F0502020204030204"/>
            </a:endParaRPr>
          </a:p>
          <a:p>
            <a:pPr marL="171450" indent="-171450">
              <a:buFont typeface="Arial"/>
              <a:buChar char="•"/>
            </a:pPr>
            <a:r>
              <a:rPr lang="en-PH" sz="1200">
                <a:ea typeface="+mn-lt"/>
                <a:cs typeface="+mn-lt"/>
              </a:rPr>
              <a:t>Quality Management Plan</a:t>
            </a:r>
            <a:endParaRPr lang="en-PH">
              <a:cs typeface="Calibri" panose="020F0502020204030204"/>
            </a:endParaRPr>
          </a:p>
          <a:p>
            <a:pPr marL="171450" indent="-171450">
              <a:buFont typeface="Arial"/>
              <a:buChar char="•"/>
            </a:pPr>
            <a:r>
              <a:rPr lang="en-PH" sz="1200">
                <a:ea typeface="+mn-lt"/>
                <a:cs typeface="+mn-lt"/>
              </a:rPr>
              <a:t>Procurement Plan</a:t>
            </a:r>
            <a:endParaRPr lang="en-PH">
              <a:cs typeface="Calibri" panose="020F0502020204030204"/>
            </a:endParaRPr>
          </a:p>
          <a:p>
            <a:pPr marL="171450" indent="-171450">
              <a:buFont typeface="Arial"/>
              <a:buChar char="•"/>
            </a:pPr>
            <a:r>
              <a:rPr lang="en-PH" sz="1200">
                <a:ea typeface="+mn-lt"/>
                <a:cs typeface="+mn-lt"/>
              </a:rPr>
              <a:t>Change Management Plan</a:t>
            </a:r>
            <a:endParaRPr lang="en-PH">
              <a:cs typeface="Calibri" panose="020F0502020204030204"/>
            </a:endParaRPr>
          </a:p>
          <a:p>
            <a:pPr marL="171450" indent="-171450">
              <a:lnSpc>
                <a:spcPct val="150000"/>
              </a:lnSpc>
              <a:buFont typeface="Arial"/>
              <a:buChar char="•"/>
            </a:pPr>
            <a:r>
              <a:rPr lang="en-PH" sz="1200">
                <a:ea typeface="+mn-lt"/>
                <a:cs typeface="+mn-lt"/>
              </a:rPr>
              <a:t>Human Resource Plan</a:t>
            </a:r>
            <a:endParaRPr lang="en-PH">
              <a:cs typeface="Calibri" panose="020F0502020204030204"/>
            </a:endParaRPr>
          </a:p>
          <a:p>
            <a:pPr marL="342900" lvl="0" indent="-342900">
              <a:lnSpc>
                <a:spcPct val="150000"/>
              </a:lnSpc>
              <a:buFont typeface="Symbol" panose="05050102010706020507" pitchFamily="18" charset="2"/>
              <a:buChar char=""/>
            </a:pPr>
            <a:endParaRPr lang="en-PH" sz="1200">
              <a:latin typeface="Raleway" panose="020B0503030101060003" pitchFamily="34" charset="0"/>
              <a:cs typeface="Arial" panose="020B0604020202020204" pitchFamily="34" charset="0"/>
            </a:endParaRPr>
          </a:p>
        </p:txBody>
      </p:sp>
      <p:sp>
        <p:nvSpPr>
          <p:cNvPr id="61" name="TextBox 60">
            <a:extLst>
              <a:ext uri="{FF2B5EF4-FFF2-40B4-BE49-F238E27FC236}">
                <a16:creationId xmlns:a16="http://schemas.microsoft.com/office/drawing/2014/main" id="{036B3ED7-4376-C0BD-F111-767D031A8C66}"/>
              </a:ext>
            </a:extLst>
          </p:cNvPr>
          <p:cNvSpPr txBox="1"/>
          <p:nvPr/>
        </p:nvSpPr>
        <p:spPr>
          <a:xfrm>
            <a:off x="1286730" y="1809454"/>
            <a:ext cx="881196" cy="1323439"/>
          </a:xfrm>
          <a:prstGeom prst="rect">
            <a:avLst/>
          </a:prstGeom>
          <a:noFill/>
        </p:spPr>
        <p:txBody>
          <a:bodyPr wrap="square">
            <a:spAutoFit/>
          </a:bodyPr>
          <a:lstStyle/>
          <a:p>
            <a:r>
              <a:rPr lang="en-US" sz="8000" b="1">
                <a:solidFill>
                  <a:schemeClr val="bg1">
                    <a:lumMod val="10000"/>
                  </a:schemeClr>
                </a:solidFill>
                <a:latin typeface="Raleway" panose="020B0503030101060003" pitchFamily="34" charset="0"/>
              </a:rPr>
              <a:t>K</a:t>
            </a:r>
            <a:endParaRPr lang="en-PH" sz="8000"/>
          </a:p>
        </p:txBody>
      </p:sp>
      <p:sp>
        <p:nvSpPr>
          <p:cNvPr id="66" name="TextBox 65">
            <a:extLst>
              <a:ext uri="{FF2B5EF4-FFF2-40B4-BE49-F238E27FC236}">
                <a16:creationId xmlns:a16="http://schemas.microsoft.com/office/drawing/2014/main" id="{8AFE9595-0F85-8A7D-9398-787B3EAF92E4}"/>
              </a:ext>
            </a:extLst>
          </p:cNvPr>
          <p:cNvSpPr txBox="1"/>
          <p:nvPr/>
        </p:nvSpPr>
        <p:spPr>
          <a:xfrm>
            <a:off x="3646605" y="1809454"/>
            <a:ext cx="881196" cy="1323439"/>
          </a:xfrm>
          <a:prstGeom prst="rect">
            <a:avLst/>
          </a:prstGeom>
          <a:noFill/>
        </p:spPr>
        <p:txBody>
          <a:bodyPr wrap="square">
            <a:spAutoFit/>
          </a:bodyPr>
          <a:lstStyle/>
          <a:p>
            <a:r>
              <a:rPr lang="en-US" sz="8000" b="1">
                <a:solidFill>
                  <a:schemeClr val="bg1">
                    <a:lumMod val="10000"/>
                  </a:schemeClr>
                </a:solidFill>
                <a:latin typeface="Raleway" panose="020B0503030101060003" pitchFamily="34" charset="0"/>
              </a:rPr>
              <a:t>A</a:t>
            </a:r>
            <a:endParaRPr lang="en-PH" sz="8000"/>
          </a:p>
        </p:txBody>
      </p:sp>
      <p:sp>
        <p:nvSpPr>
          <p:cNvPr id="67" name="TextBox 66">
            <a:extLst>
              <a:ext uri="{FF2B5EF4-FFF2-40B4-BE49-F238E27FC236}">
                <a16:creationId xmlns:a16="http://schemas.microsoft.com/office/drawing/2014/main" id="{6A95B8AA-BEE1-B37E-BA68-06053DFB0934}"/>
              </a:ext>
            </a:extLst>
          </p:cNvPr>
          <p:cNvSpPr txBox="1"/>
          <p:nvPr/>
        </p:nvSpPr>
        <p:spPr>
          <a:xfrm>
            <a:off x="6073124" y="1909713"/>
            <a:ext cx="881196" cy="1323439"/>
          </a:xfrm>
          <a:prstGeom prst="rect">
            <a:avLst/>
          </a:prstGeom>
          <a:noFill/>
        </p:spPr>
        <p:txBody>
          <a:bodyPr wrap="square">
            <a:spAutoFit/>
          </a:bodyPr>
          <a:lstStyle/>
          <a:p>
            <a:r>
              <a:rPr lang="en-US" sz="8000" b="1">
                <a:solidFill>
                  <a:schemeClr val="bg1">
                    <a:lumMod val="10000"/>
                  </a:schemeClr>
                </a:solidFill>
                <a:latin typeface="Raleway" panose="020B0503030101060003" pitchFamily="34" charset="0"/>
              </a:rPr>
              <a:t>Y</a:t>
            </a:r>
            <a:endParaRPr lang="en-PH" sz="8000"/>
          </a:p>
        </p:txBody>
      </p:sp>
      <p:sp>
        <p:nvSpPr>
          <p:cNvPr id="68" name="TextBox 67">
            <a:extLst>
              <a:ext uri="{FF2B5EF4-FFF2-40B4-BE49-F238E27FC236}">
                <a16:creationId xmlns:a16="http://schemas.microsoft.com/office/drawing/2014/main" id="{5ABEAB6D-807E-8BE4-6F20-25F8BAAEB336}"/>
              </a:ext>
            </a:extLst>
          </p:cNvPr>
          <p:cNvSpPr txBox="1"/>
          <p:nvPr/>
        </p:nvSpPr>
        <p:spPr>
          <a:xfrm>
            <a:off x="10647399" y="1962640"/>
            <a:ext cx="881196" cy="1323439"/>
          </a:xfrm>
          <a:prstGeom prst="rect">
            <a:avLst/>
          </a:prstGeom>
          <a:noFill/>
        </p:spPr>
        <p:txBody>
          <a:bodyPr wrap="square">
            <a:spAutoFit/>
          </a:bodyPr>
          <a:lstStyle/>
          <a:p>
            <a:pPr algn="ctr"/>
            <a:r>
              <a:rPr lang="en-US" sz="8000" b="1">
                <a:solidFill>
                  <a:schemeClr val="bg1">
                    <a:lumMod val="10000"/>
                  </a:schemeClr>
                </a:solidFill>
                <a:latin typeface="Raleway" panose="020B0503030101060003" pitchFamily="34" charset="0"/>
              </a:rPr>
              <a:t>I</a:t>
            </a:r>
            <a:endParaRPr lang="en-PH" sz="8000"/>
          </a:p>
        </p:txBody>
      </p:sp>
      <p:sp>
        <p:nvSpPr>
          <p:cNvPr id="69" name="TextBox 68">
            <a:extLst>
              <a:ext uri="{FF2B5EF4-FFF2-40B4-BE49-F238E27FC236}">
                <a16:creationId xmlns:a16="http://schemas.microsoft.com/office/drawing/2014/main" id="{8DA029A1-3697-E32B-38FA-AB061202058A}"/>
              </a:ext>
            </a:extLst>
          </p:cNvPr>
          <p:cNvSpPr txBox="1"/>
          <p:nvPr/>
        </p:nvSpPr>
        <p:spPr>
          <a:xfrm>
            <a:off x="8344105" y="1962640"/>
            <a:ext cx="881196" cy="1323439"/>
          </a:xfrm>
          <a:prstGeom prst="rect">
            <a:avLst/>
          </a:prstGeom>
          <a:noFill/>
        </p:spPr>
        <p:txBody>
          <a:bodyPr wrap="square">
            <a:spAutoFit/>
          </a:bodyPr>
          <a:lstStyle/>
          <a:p>
            <a:r>
              <a:rPr lang="en-US" sz="8000" b="1">
                <a:solidFill>
                  <a:schemeClr val="bg1">
                    <a:lumMod val="10000"/>
                  </a:schemeClr>
                </a:solidFill>
                <a:latin typeface="Raleway" panose="020B0503030101060003" pitchFamily="34" charset="0"/>
              </a:rPr>
              <a:t>V</a:t>
            </a:r>
            <a:endParaRPr lang="en-PH" sz="8000"/>
          </a:p>
        </p:txBody>
      </p:sp>
      <p:grpSp>
        <p:nvGrpSpPr>
          <p:cNvPr id="34" name="Group 33">
            <a:extLst>
              <a:ext uri="{FF2B5EF4-FFF2-40B4-BE49-F238E27FC236}">
                <a16:creationId xmlns:a16="http://schemas.microsoft.com/office/drawing/2014/main" id="{455F29A7-697A-B739-3A0D-C151919A0B43}"/>
              </a:ext>
            </a:extLst>
          </p:cNvPr>
          <p:cNvGrpSpPr/>
          <p:nvPr/>
        </p:nvGrpSpPr>
        <p:grpSpPr>
          <a:xfrm>
            <a:off x="3001658" y="1457204"/>
            <a:ext cx="2050474" cy="2551180"/>
            <a:chOff x="5070763" y="3660036"/>
            <a:chExt cx="2050474" cy="2551180"/>
          </a:xfrm>
        </p:grpSpPr>
        <p:sp>
          <p:nvSpPr>
            <p:cNvPr id="41" name="Rectangle 40">
              <a:extLst>
                <a:ext uri="{FF2B5EF4-FFF2-40B4-BE49-F238E27FC236}">
                  <a16:creationId xmlns:a16="http://schemas.microsoft.com/office/drawing/2014/main" id="{33CDCA90-7CA0-FC96-50F0-AFF2E9663D5E}"/>
                </a:ext>
              </a:extLst>
            </p:cNvPr>
            <p:cNvSpPr/>
            <p:nvPr/>
          </p:nvSpPr>
          <p:spPr>
            <a:xfrm>
              <a:off x="5423924" y="5949606"/>
              <a:ext cx="1339881" cy="261610"/>
            </a:xfrm>
            <a:prstGeom prst="rect">
              <a:avLst/>
            </a:prstGeom>
          </p:spPr>
          <p:txBody>
            <a:bodyPr wrap="square" lIns="91440" tIns="45720" rIns="91440" bIns="45720" anchor="t">
              <a:spAutoFit/>
            </a:bodyPr>
            <a:lstStyle/>
            <a:p>
              <a:pPr algn="ctr"/>
              <a:r>
                <a:rPr lang="en-US" sz="1100" i="1">
                  <a:latin typeface="Raleway Light"/>
                  <a:ea typeface="Lato Light"/>
                  <a:cs typeface="Lato Light"/>
                </a:rPr>
                <a:t>Team Leader</a:t>
              </a:r>
              <a:endParaRPr lang="en-US"/>
            </a:p>
          </p:txBody>
        </p:sp>
        <p:sp>
          <p:nvSpPr>
            <p:cNvPr id="42" name="Title 1">
              <a:extLst>
                <a:ext uri="{FF2B5EF4-FFF2-40B4-BE49-F238E27FC236}">
                  <a16:creationId xmlns:a16="http://schemas.microsoft.com/office/drawing/2014/main" id="{32F0024E-B074-F2E6-C5BB-188291B800A9}"/>
                </a:ext>
              </a:extLst>
            </p:cNvPr>
            <p:cNvSpPr txBox="1">
              <a:spLocks/>
            </p:cNvSpPr>
            <p:nvPr/>
          </p:nvSpPr>
          <p:spPr>
            <a:xfrm>
              <a:off x="5070763" y="5622018"/>
              <a:ext cx="2050474" cy="325416"/>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Alexis Martin</a:t>
              </a:r>
              <a:endParaRPr lang="en-US" sz="1400">
                <a:solidFill>
                  <a:schemeClr val="bg1">
                    <a:lumMod val="10000"/>
                  </a:schemeClr>
                </a:solidFill>
                <a:latin typeface="Raleway" panose="020B0503030101060003" pitchFamily="34" charset="0"/>
              </a:endParaRPr>
            </a:p>
          </p:txBody>
        </p:sp>
        <p:sp>
          <p:nvSpPr>
            <p:cNvPr id="43" name="Oval 42">
              <a:extLst>
                <a:ext uri="{FF2B5EF4-FFF2-40B4-BE49-F238E27FC236}">
                  <a16:creationId xmlns:a16="http://schemas.microsoft.com/office/drawing/2014/main" id="{3892D8DF-60EA-3651-1EE4-9A54C5AF9887}"/>
                </a:ext>
              </a:extLst>
            </p:cNvPr>
            <p:cNvSpPr/>
            <p:nvPr/>
          </p:nvSpPr>
          <p:spPr>
            <a:xfrm>
              <a:off x="5185263" y="3660036"/>
              <a:ext cx="1821475" cy="1780378"/>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nvGrpSpPr>
          <p:cNvPr id="48" name="Group 47">
            <a:extLst>
              <a:ext uri="{FF2B5EF4-FFF2-40B4-BE49-F238E27FC236}">
                <a16:creationId xmlns:a16="http://schemas.microsoft.com/office/drawing/2014/main" id="{D474FC89-BEA9-751F-EA7A-D1F1AFAAAC90}"/>
              </a:ext>
            </a:extLst>
          </p:cNvPr>
          <p:cNvGrpSpPr/>
          <p:nvPr/>
        </p:nvGrpSpPr>
        <p:grpSpPr>
          <a:xfrm>
            <a:off x="7770282" y="1475634"/>
            <a:ext cx="1905011" cy="2617199"/>
            <a:chOff x="9240866" y="3645494"/>
            <a:chExt cx="1905011" cy="2617199"/>
          </a:xfrm>
        </p:grpSpPr>
        <p:sp>
          <p:nvSpPr>
            <p:cNvPr id="49" name="Title 1">
              <a:extLst>
                <a:ext uri="{FF2B5EF4-FFF2-40B4-BE49-F238E27FC236}">
                  <a16:creationId xmlns:a16="http://schemas.microsoft.com/office/drawing/2014/main" id="{CD723AF7-9D05-2DCB-C011-FA83E1C0BD90}"/>
                </a:ext>
              </a:extLst>
            </p:cNvPr>
            <p:cNvSpPr txBox="1">
              <a:spLocks/>
            </p:cNvSpPr>
            <p:nvPr/>
          </p:nvSpPr>
          <p:spPr>
            <a:xfrm>
              <a:off x="9240866" y="5535888"/>
              <a:ext cx="1854895" cy="50329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Vladimir Ken</a:t>
              </a:r>
            </a:p>
            <a:p>
              <a:pPr algn="ctr"/>
              <a:r>
                <a:rPr lang="en-US" sz="1400" b="1">
                  <a:solidFill>
                    <a:schemeClr val="bg1">
                      <a:lumMod val="10000"/>
                    </a:schemeClr>
                  </a:solidFill>
                  <a:latin typeface="Raleway" panose="020B0503030101060003" pitchFamily="34" charset="0"/>
                </a:rPr>
                <a:t>Perez</a:t>
              </a:r>
              <a:endParaRPr lang="en-US" sz="1400">
                <a:solidFill>
                  <a:schemeClr val="bg1">
                    <a:lumMod val="10000"/>
                  </a:schemeClr>
                </a:solidFill>
                <a:latin typeface="Raleway" panose="020B0503030101060003" pitchFamily="34" charset="0"/>
              </a:endParaRPr>
            </a:p>
          </p:txBody>
        </p:sp>
        <p:sp>
          <p:nvSpPr>
            <p:cNvPr id="50" name="Rectangle 49">
              <a:extLst>
                <a:ext uri="{FF2B5EF4-FFF2-40B4-BE49-F238E27FC236}">
                  <a16:creationId xmlns:a16="http://schemas.microsoft.com/office/drawing/2014/main" id="{243BA076-E885-6418-2F66-DDE68E420CD4}"/>
                </a:ext>
              </a:extLst>
            </p:cNvPr>
            <p:cNvSpPr/>
            <p:nvPr/>
          </p:nvSpPr>
          <p:spPr>
            <a:xfrm>
              <a:off x="9498374" y="6001083"/>
              <a:ext cx="1339881" cy="261610"/>
            </a:xfrm>
            <a:prstGeom prst="rect">
              <a:avLst/>
            </a:prstGeom>
          </p:spPr>
          <p:txBody>
            <a:bodyPr wrap="square" lIns="91440" tIns="45720" rIns="91440" bIns="45720" anchor="t">
              <a:spAutoFit/>
            </a:bodyPr>
            <a:lstStyle/>
            <a:p>
              <a:pPr algn="ctr"/>
              <a:r>
                <a:rPr lang="en-US" sz="1100" i="1">
                  <a:latin typeface="Raleway Light"/>
                  <a:ea typeface="Lato Light"/>
                  <a:cs typeface="Lato Light"/>
                </a:rPr>
                <a:t>Documentation</a:t>
              </a:r>
              <a:endParaRPr lang="en-US"/>
            </a:p>
          </p:txBody>
        </p:sp>
        <p:sp>
          <p:nvSpPr>
            <p:cNvPr id="51" name="Oval 50">
              <a:extLst>
                <a:ext uri="{FF2B5EF4-FFF2-40B4-BE49-F238E27FC236}">
                  <a16:creationId xmlns:a16="http://schemas.microsoft.com/office/drawing/2014/main" id="{84D58464-385D-004C-C529-52AAB2FCFD8C}"/>
                </a:ext>
              </a:extLst>
            </p:cNvPr>
            <p:cNvSpPr/>
            <p:nvPr/>
          </p:nvSpPr>
          <p:spPr>
            <a:xfrm>
              <a:off x="9324402" y="3645494"/>
              <a:ext cx="1821475" cy="1780378"/>
            </a:xfrm>
            <a:prstGeom prst="ellipse">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nvGrpSpPr>
          <p:cNvPr id="52" name="Group 51">
            <a:extLst>
              <a:ext uri="{FF2B5EF4-FFF2-40B4-BE49-F238E27FC236}">
                <a16:creationId xmlns:a16="http://schemas.microsoft.com/office/drawing/2014/main" id="{2410F022-1FC5-2B75-D886-DE8BD2559978}"/>
              </a:ext>
            </a:extLst>
          </p:cNvPr>
          <p:cNvGrpSpPr/>
          <p:nvPr/>
        </p:nvGrpSpPr>
        <p:grpSpPr>
          <a:xfrm>
            <a:off x="714176" y="1480825"/>
            <a:ext cx="2050474" cy="2561902"/>
            <a:chOff x="935239" y="3678746"/>
            <a:chExt cx="2050474" cy="2561902"/>
          </a:xfrm>
        </p:grpSpPr>
        <p:grpSp>
          <p:nvGrpSpPr>
            <p:cNvPr id="53" name="Group 52">
              <a:extLst>
                <a:ext uri="{FF2B5EF4-FFF2-40B4-BE49-F238E27FC236}">
                  <a16:creationId xmlns:a16="http://schemas.microsoft.com/office/drawing/2014/main" id="{90C5A390-9CEF-BA27-019E-A2D75800F0CC}"/>
                </a:ext>
              </a:extLst>
            </p:cNvPr>
            <p:cNvGrpSpPr/>
            <p:nvPr/>
          </p:nvGrpSpPr>
          <p:grpSpPr>
            <a:xfrm>
              <a:off x="935239" y="5546889"/>
              <a:ext cx="2050474" cy="693759"/>
              <a:chOff x="1022135" y="4676770"/>
              <a:chExt cx="2050474" cy="693759"/>
            </a:xfrm>
          </p:grpSpPr>
          <p:sp>
            <p:nvSpPr>
              <p:cNvPr id="55" name="Title 1">
                <a:extLst>
                  <a:ext uri="{FF2B5EF4-FFF2-40B4-BE49-F238E27FC236}">
                    <a16:creationId xmlns:a16="http://schemas.microsoft.com/office/drawing/2014/main" id="{75922804-A256-C204-77A6-E1D0C7CCF9C1}"/>
                  </a:ext>
                </a:extLst>
              </p:cNvPr>
              <p:cNvSpPr txBox="1">
                <a:spLocks/>
              </p:cNvSpPr>
              <p:nvPr/>
            </p:nvSpPr>
            <p:spPr>
              <a:xfrm>
                <a:off x="1022135" y="4676770"/>
                <a:ext cx="2050474" cy="51733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Jan Karlo </a:t>
                </a:r>
              </a:p>
              <a:p>
                <a:pPr algn="ctr"/>
                <a:r>
                  <a:rPr lang="en-US" sz="1400" b="1" err="1">
                    <a:solidFill>
                      <a:schemeClr val="bg1">
                        <a:lumMod val="10000"/>
                      </a:schemeClr>
                    </a:solidFill>
                    <a:latin typeface="Raleway" panose="020B0503030101060003" pitchFamily="34" charset="0"/>
                  </a:rPr>
                  <a:t>Boongaling</a:t>
                </a:r>
                <a:endParaRPr lang="en-US" sz="1400">
                  <a:solidFill>
                    <a:schemeClr val="bg1">
                      <a:lumMod val="10000"/>
                    </a:schemeClr>
                  </a:solidFill>
                  <a:latin typeface="Raleway" panose="020B0503030101060003" pitchFamily="34" charset="0"/>
                </a:endParaRPr>
              </a:p>
            </p:txBody>
          </p:sp>
          <p:sp>
            <p:nvSpPr>
              <p:cNvPr id="56" name="Rectangle 55">
                <a:extLst>
                  <a:ext uri="{FF2B5EF4-FFF2-40B4-BE49-F238E27FC236}">
                    <a16:creationId xmlns:a16="http://schemas.microsoft.com/office/drawing/2014/main" id="{78D6B4DE-C7C9-C8BA-0688-18A3446CCB46}"/>
                  </a:ext>
                </a:extLst>
              </p:cNvPr>
              <p:cNvSpPr/>
              <p:nvPr/>
            </p:nvSpPr>
            <p:spPr>
              <a:xfrm>
                <a:off x="1453448" y="5108919"/>
                <a:ext cx="1178559" cy="261610"/>
              </a:xfrm>
              <a:prstGeom prst="rect">
                <a:avLst/>
              </a:prstGeom>
            </p:spPr>
            <p:txBody>
              <a:bodyPr wrap="square" lIns="91440" tIns="45720" rIns="91440" bIns="45720" anchor="t">
                <a:spAutoFit/>
              </a:bodyPr>
              <a:lstStyle/>
              <a:p>
                <a:pPr algn="ctr"/>
                <a:r>
                  <a:rPr lang="en-US" sz="1100" i="1">
                    <a:latin typeface="Raleway Light"/>
                    <a:ea typeface="Lato Light"/>
                    <a:cs typeface="Lato Light"/>
                  </a:rPr>
                  <a:t>Documentation</a:t>
                </a:r>
                <a:endParaRPr lang="en-US" sz="1100" i="1">
                  <a:latin typeface="Raleway Light" panose="020B0403030101060003" pitchFamily="34" charset="0"/>
                  <a:ea typeface="Lato Light" panose="020F0502020204030203" pitchFamily="34" charset="0"/>
                  <a:cs typeface="Lato Light" panose="020F0502020204030203" pitchFamily="34" charset="0"/>
                </a:endParaRPr>
              </a:p>
            </p:txBody>
          </p:sp>
        </p:grpSp>
        <p:sp>
          <p:nvSpPr>
            <p:cNvPr id="54" name="Oval 53">
              <a:extLst>
                <a:ext uri="{FF2B5EF4-FFF2-40B4-BE49-F238E27FC236}">
                  <a16:creationId xmlns:a16="http://schemas.microsoft.com/office/drawing/2014/main" id="{9248BD7A-BA65-2B86-8D9D-270A9D458D9D}"/>
                </a:ext>
              </a:extLst>
            </p:cNvPr>
            <p:cNvSpPr/>
            <p:nvPr/>
          </p:nvSpPr>
          <p:spPr>
            <a:xfrm>
              <a:off x="1046123" y="3678746"/>
              <a:ext cx="1821475" cy="1780378"/>
            </a:xfrm>
            <a:prstGeom prst="ellipse">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nvGrpSpPr>
          <p:cNvPr id="57" name="Group 56">
            <a:extLst>
              <a:ext uri="{FF2B5EF4-FFF2-40B4-BE49-F238E27FC236}">
                <a16:creationId xmlns:a16="http://schemas.microsoft.com/office/drawing/2014/main" id="{49178119-C871-BE0A-6412-442AB048544C}"/>
              </a:ext>
            </a:extLst>
          </p:cNvPr>
          <p:cNvGrpSpPr/>
          <p:nvPr/>
        </p:nvGrpSpPr>
        <p:grpSpPr>
          <a:xfrm>
            <a:off x="5479636" y="1475634"/>
            <a:ext cx="2011780" cy="2589548"/>
            <a:chOff x="3051826" y="3660036"/>
            <a:chExt cx="2011780" cy="2589548"/>
          </a:xfrm>
        </p:grpSpPr>
        <p:sp>
          <p:nvSpPr>
            <p:cNvPr id="58" name="Rectangle 57">
              <a:extLst>
                <a:ext uri="{FF2B5EF4-FFF2-40B4-BE49-F238E27FC236}">
                  <a16:creationId xmlns:a16="http://schemas.microsoft.com/office/drawing/2014/main" id="{5E1F63BE-6DA9-98D4-6491-4D5046768FDD}"/>
                </a:ext>
              </a:extLst>
            </p:cNvPr>
            <p:cNvSpPr/>
            <p:nvPr/>
          </p:nvSpPr>
          <p:spPr>
            <a:xfrm>
              <a:off x="3430599" y="5987974"/>
              <a:ext cx="1178559" cy="261610"/>
            </a:xfrm>
            <a:prstGeom prst="rect">
              <a:avLst/>
            </a:prstGeom>
          </p:spPr>
          <p:txBody>
            <a:bodyPr wrap="square" lIns="91440" tIns="45720" rIns="91440" bIns="45720" anchor="t">
              <a:spAutoFit/>
            </a:bodyPr>
            <a:lstStyle/>
            <a:p>
              <a:pPr algn="ctr"/>
              <a:r>
                <a:rPr lang="en-US" sz="1100" i="1">
                  <a:latin typeface="Raleway Light"/>
                  <a:ea typeface="Lato Light"/>
                  <a:cs typeface="Lato Light"/>
                </a:rPr>
                <a:t>Documentation</a:t>
              </a:r>
              <a:endParaRPr lang="en-US"/>
            </a:p>
          </p:txBody>
        </p:sp>
        <p:sp>
          <p:nvSpPr>
            <p:cNvPr id="59" name="Oval 58">
              <a:extLst>
                <a:ext uri="{FF2B5EF4-FFF2-40B4-BE49-F238E27FC236}">
                  <a16:creationId xmlns:a16="http://schemas.microsoft.com/office/drawing/2014/main" id="{A97EB835-9AEB-7D76-85E9-AC3F909D17C2}"/>
                </a:ext>
              </a:extLst>
            </p:cNvPr>
            <p:cNvSpPr/>
            <p:nvPr/>
          </p:nvSpPr>
          <p:spPr>
            <a:xfrm>
              <a:off x="3109142" y="3660036"/>
              <a:ext cx="1821475" cy="1780378"/>
            </a:xfrm>
            <a:prstGeom prst="ellipse">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0" name="Title 1">
              <a:extLst>
                <a:ext uri="{FF2B5EF4-FFF2-40B4-BE49-F238E27FC236}">
                  <a16:creationId xmlns:a16="http://schemas.microsoft.com/office/drawing/2014/main" id="{5C04B3F1-5A65-AB57-9BEE-7003B3C537D9}"/>
                </a:ext>
              </a:extLst>
            </p:cNvPr>
            <p:cNvSpPr txBox="1">
              <a:spLocks/>
            </p:cNvSpPr>
            <p:nvPr/>
          </p:nvSpPr>
          <p:spPr>
            <a:xfrm>
              <a:off x="3051826" y="5532921"/>
              <a:ext cx="2011780" cy="321056"/>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Yuan </a:t>
              </a:r>
              <a:r>
                <a:rPr lang="en-US" sz="1400" b="1" err="1">
                  <a:solidFill>
                    <a:schemeClr val="bg1">
                      <a:lumMod val="10000"/>
                    </a:schemeClr>
                  </a:solidFill>
                  <a:latin typeface="Raleway" panose="020B0503030101060003" pitchFamily="34" charset="0"/>
                </a:rPr>
                <a:t>Alexandrei</a:t>
              </a:r>
              <a:r>
                <a:rPr lang="en-US" sz="1400" b="1">
                  <a:solidFill>
                    <a:schemeClr val="bg1">
                      <a:lumMod val="10000"/>
                    </a:schemeClr>
                  </a:solidFill>
                  <a:latin typeface="Raleway" panose="020B0503030101060003" pitchFamily="34" charset="0"/>
                </a:rPr>
                <a:t> </a:t>
              </a:r>
              <a:r>
                <a:rPr lang="en-US" sz="1400" b="1" err="1">
                  <a:solidFill>
                    <a:schemeClr val="bg1">
                      <a:lumMod val="10000"/>
                    </a:schemeClr>
                  </a:solidFill>
                  <a:latin typeface="Raleway" panose="020B0503030101060003" pitchFamily="34" charset="0"/>
                </a:rPr>
                <a:t>Serafico</a:t>
              </a:r>
              <a:endParaRPr lang="en-US" sz="1400">
                <a:solidFill>
                  <a:schemeClr val="bg1">
                    <a:lumMod val="10000"/>
                  </a:schemeClr>
                </a:solidFill>
                <a:latin typeface="Raleway" panose="020B0503030101060003" pitchFamily="34" charset="0"/>
              </a:endParaRPr>
            </a:p>
          </p:txBody>
        </p:sp>
      </p:grpSp>
      <p:grpSp>
        <p:nvGrpSpPr>
          <p:cNvPr id="75" name="Group 74">
            <a:extLst>
              <a:ext uri="{FF2B5EF4-FFF2-40B4-BE49-F238E27FC236}">
                <a16:creationId xmlns:a16="http://schemas.microsoft.com/office/drawing/2014/main" id="{5AD1C3BD-758E-C4C2-1CD4-B6CD3DE0D14B}"/>
              </a:ext>
            </a:extLst>
          </p:cNvPr>
          <p:cNvGrpSpPr/>
          <p:nvPr/>
        </p:nvGrpSpPr>
        <p:grpSpPr>
          <a:xfrm>
            <a:off x="10045805" y="1478683"/>
            <a:ext cx="2011780" cy="2591543"/>
            <a:chOff x="7117913" y="3645494"/>
            <a:chExt cx="2011780" cy="2591543"/>
          </a:xfrm>
        </p:grpSpPr>
        <p:sp>
          <p:nvSpPr>
            <p:cNvPr id="76" name="Title 1">
              <a:extLst>
                <a:ext uri="{FF2B5EF4-FFF2-40B4-BE49-F238E27FC236}">
                  <a16:creationId xmlns:a16="http://schemas.microsoft.com/office/drawing/2014/main" id="{AFF6A42A-8BF6-6795-960F-6C58FE6E3250}"/>
                </a:ext>
              </a:extLst>
            </p:cNvPr>
            <p:cNvSpPr txBox="1">
              <a:spLocks/>
            </p:cNvSpPr>
            <p:nvPr/>
          </p:nvSpPr>
          <p:spPr>
            <a:xfrm>
              <a:off x="7117913" y="5525217"/>
              <a:ext cx="2011780" cy="321056"/>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a:solidFill>
                    <a:schemeClr val="bg1">
                      <a:lumMod val="10000"/>
                    </a:schemeClr>
                  </a:solidFill>
                  <a:latin typeface="Raleway" panose="020B0503030101060003" pitchFamily="34" charset="0"/>
                </a:rPr>
                <a:t>Ian Christopher </a:t>
              </a:r>
              <a:r>
                <a:rPr lang="en-US" sz="1400" b="1" err="1">
                  <a:solidFill>
                    <a:schemeClr val="bg1">
                      <a:lumMod val="10000"/>
                    </a:schemeClr>
                  </a:solidFill>
                  <a:latin typeface="Raleway" panose="020B0503030101060003" pitchFamily="34" charset="0"/>
                </a:rPr>
                <a:t>Onrubia</a:t>
              </a:r>
              <a:endParaRPr lang="en-US" sz="1400">
                <a:solidFill>
                  <a:schemeClr val="bg1">
                    <a:lumMod val="10000"/>
                  </a:schemeClr>
                </a:solidFill>
                <a:latin typeface="Raleway" panose="020B0503030101060003" pitchFamily="34" charset="0"/>
              </a:endParaRPr>
            </a:p>
          </p:txBody>
        </p:sp>
        <p:sp>
          <p:nvSpPr>
            <p:cNvPr id="77" name="Rectangle 76">
              <a:extLst>
                <a:ext uri="{FF2B5EF4-FFF2-40B4-BE49-F238E27FC236}">
                  <a16:creationId xmlns:a16="http://schemas.microsoft.com/office/drawing/2014/main" id="{A2AC8797-30CD-A8D9-ABFD-5E0C316C8EB6}"/>
                </a:ext>
              </a:extLst>
            </p:cNvPr>
            <p:cNvSpPr/>
            <p:nvPr/>
          </p:nvSpPr>
          <p:spPr>
            <a:xfrm>
              <a:off x="7453862" y="5975427"/>
              <a:ext cx="1339881" cy="261610"/>
            </a:xfrm>
            <a:prstGeom prst="rect">
              <a:avLst/>
            </a:prstGeom>
          </p:spPr>
          <p:txBody>
            <a:bodyPr wrap="square">
              <a:spAutoFit/>
            </a:bodyPr>
            <a:lstStyle/>
            <a:p>
              <a:r>
                <a:rPr lang="en-US" sz="1100" i="1">
                  <a:latin typeface="Raleway Light" panose="020B0403030101060003" pitchFamily="34" charset="0"/>
                  <a:ea typeface="Lato Light" panose="020F0502020204030203" pitchFamily="34" charset="0"/>
                  <a:cs typeface="Lato Light" panose="020F0502020204030203" pitchFamily="34" charset="0"/>
                </a:rPr>
                <a:t>Product Developer</a:t>
              </a:r>
            </a:p>
          </p:txBody>
        </p:sp>
        <p:sp>
          <p:nvSpPr>
            <p:cNvPr id="78" name="Oval 77">
              <a:extLst>
                <a:ext uri="{FF2B5EF4-FFF2-40B4-BE49-F238E27FC236}">
                  <a16:creationId xmlns:a16="http://schemas.microsoft.com/office/drawing/2014/main" id="{3870B35A-4AD9-9487-EAB1-1BB0BD3BFFA4}"/>
                </a:ext>
              </a:extLst>
            </p:cNvPr>
            <p:cNvSpPr/>
            <p:nvPr/>
          </p:nvSpPr>
          <p:spPr>
            <a:xfrm>
              <a:off x="7251874" y="3645494"/>
              <a:ext cx="1821475" cy="1780378"/>
            </a:xfrm>
            <a:prstGeom prst="ellipse">
              <a:avLst/>
            </a:prstGeom>
            <a:blipFill>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sp>
        <p:nvSpPr>
          <p:cNvPr id="5" name="TextBox 4">
            <a:extLst>
              <a:ext uri="{FF2B5EF4-FFF2-40B4-BE49-F238E27FC236}">
                <a16:creationId xmlns:a16="http://schemas.microsoft.com/office/drawing/2014/main" id="{C8B92603-DB16-3DF5-75CA-9FF6B6A6401E}"/>
              </a:ext>
            </a:extLst>
          </p:cNvPr>
          <p:cNvSpPr txBox="1"/>
          <p:nvPr/>
        </p:nvSpPr>
        <p:spPr>
          <a:xfrm>
            <a:off x="5383001" y="4102324"/>
            <a:ext cx="2278220" cy="2123658"/>
          </a:xfrm>
          <a:prstGeom prst="rect">
            <a:avLst/>
          </a:prstGeom>
          <a:noFill/>
        </p:spPr>
        <p:txBody>
          <a:bodyPr wrap="square" lIns="91440" tIns="45720" rIns="91440" bIns="45720" rtlCol="0" anchor="t">
            <a:spAutoFit/>
          </a:bodyPr>
          <a:lstStyle/>
          <a:p>
            <a:pPr marL="171450" indent="-171450">
              <a:buFont typeface="Arial"/>
              <a:buChar char="•"/>
            </a:pPr>
            <a:r>
              <a:rPr lang="en-PH" sz="1200">
                <a:ea typeface="+mn-lt"/>
                <a:cs typeface="+mn-lt"/>
              </a:rPr>
              <a:t>Business Case</a:t>
            </a:r>
            <a:endParaRPr lang="en-US">
              <a:cs typeface="Calibri" panose="020F0502020204030204"/>
            </a:endParaRPr>
          </a:p>
          <a:p>
            <a:pPr marL="171450" indent="-171450">
              <a:buFont typeface="Arial"/>
              <a:buChar char="•"/>
            </a:pPr>
            <a:r>
              <a:rPr lang="en-PH" sz="1200">
                <a:ea typeface="+mn-lt"/>
                <a:cs typeface="+mn-lt"/>
              </a:rPr>
              <a:t>Project Charter</a:t>
            </a:r>
            <a:endParaRPr lang="en-PH">
              <a:cs typeface="Calibri" panose="020F0502020204030204"/>
            </a:endParaRPr>
          </a:p>
          <a:p>
            <a:pPr marL="171450" indent="-171450">
              <a:buFont typeface="Arial"/>
              <a:buChar char="•"/>
            </a:pPr>
            <a:r>
              <a:rPr lang="en-PH" sz="1200">
                <a:ea typeface="+mn-lt"/>
                <a:cs typeface="+mn-lt"/>
              </a:rPr>
              <a:t>Stakeholder Management Strategy</a:t>
            </a:r>
            <a:endParaRPr lang="en-PH">
              <a:ea typeface="+mn-lt"/>
              <a:cs typeface="+mn-lt"/>
            </a:endParaRPr>
          </a:p>
          <a:p>
            <a:pPr marL="171450" indent="-171450">
              <a:buFont typeface="Arial"/>
              <a:buChar char="•"/>
            </a:pPr>
            <a:r>
              <a:rPr lang="en-PH" sz="1200">
                <a:ea typeface="+mn-lt"/>
                <a:cs typeface="+mn-lt"/>
              </a:rPr>
              <a:t>Scope Management Plan</a:t>
            </a:r>
            <a:endParaRPr lang="en-PH">
              <a:ea typeface="+mn-lt"/>
              <a:cs typeface="+mn-lt"/>
            </a:endParaRPr>
          </a:p>
          <a:p>
            <a:pPr marL="171450" indent="-171450">
              <a:buFont typeface="Arial"/>
              <a:buChar char="•"/>
            </a:pPr>
            <a:r>
              <a:rPr lang="en-PH" sz="1200">
                <a:ea typeface="+mn-lt"/>
                <a:cs typeface="+mn-lt"/>
              </a:rPr>
              <a:t>Cost Management Plan</a:t>
            </a:r>
            <a:endParaRPr lang="en-PH">
              <a:ea typeface="+mn-lt"/>
              <a:cs typeface="+mn-lt"/>
            </a:endParaRPr>
          </a:p>
          <a:p>
            <a:pPr marL="171450" indent="-171450">
              <a:buFont typeface="Arial"/>
              <a:buChar char="•"/>
            </a:pPr>
            <a:r>
              <a:rPr lang="en-PH" sz="1200">
                <a:ea typeface="+mn-lt"/>
                <a:cs typeface="+mn-lt"/>
              </a:rPr>
              <a:t>Schedule Management Plan</a:t>
            </a:r>
            <a:endParaRPr lang="en-PH">
              <a:ea typeface="+mn-lt"/>
              <a:cs typeface="+mn-lt"/>
            </a:endParaRPr>
          </a:p>
          <a:p>
            <a:pPr marL="171450" indent="-171450">
              <a:buFont typeface="Arial"/>
              <a:buChar char="•"/>
            </a:pPr>
            <a:r>
              <a:rPr lang="en-PH" sz="1200">
                <a:ea typeface="+mn-lt"/>
                <a:cs typeface="+mn-lt"/>
              </a:rPr>
              <a:t>WBS</a:t>
            </a:r>
            <a:endParaRPr lang="en-PH">
              <a:ea typeface="+mn-lt"/>
              <a:cs typeface="+mn-lt"/>
            </a:endParaRPr>
          </a:p>
          <a:p>
            <a:pPr marL="171450" indent="-171450">
              <a:buFont typeface="Arial"/>
              <a:buChar char="•"/>
            </a:pPr>
            <a:r>
              <a:rPr lang="en-PH" sz="1200">
                <a:ea typeface="+mn-lt"/>
                <a:cs typeface="+mn-lt"/>
              </a:rPr>
              <a:t>Communications Management Plan</a:t>
            </a:r>
            <a:endParaRPr lang="en-PH">
              <a:ea typeface="+mn-lt"/>
              <a:cs typeface="+mn-lt"/>
            </a:endParaRPr>
          </a:p>
          <a:p>
            <a:pPr marL="171450" indent="-171450">
              <a:buFont typeface="Arial"/>
              <a:buChar char="•"/>
            </a:pPr>
            <a:r>
              <a:rPr lang="en-PH" sz="1200">
                <a:ea typeface="+mn-lt"/>
                <a:cs typeface="+mn-lt"/>
              </a:rPr>
              <a:t>Risk Management Plan</a:t>
            </a:r>
            <a:endParaRPr lang="en-PH">
              <a:ea typeface="+mn-lt"/>
              <a:cs typeface="+mn-lt"/>
            </a:endParaRPr>
          </a:p>
        </p:txBody>
      </p:sp>
      <p:sp>
        <p:nvSpPr>
          <p:cNvPr id="15" name="TextBox 14">
            <a:extLst>
              <a:ext uri="{FF2B5EF4-FFF2-40B4-BE49-F238E27FC236}">
                <a16:creationId xmlns:a16="http://schemas.microsoft.com/office/drawing/2014/main" id="{30E3C2B9-567F-2049-FE8D-088EA069F2FE}"/>
              </a:ext>
            </a:extLst>
          </p:cNvPr>
          <p:cNvSpPr txBox="1"/>
          <p:nvPr/>
        </p:nvSpPr>
        <p:spPr>
          <a:xfrm>
            <a:off x="688536" y="4102323"/>
            <a:ext cx="2278220" cy="2492990"/>
          </a:xfrm>
          <a:prstGeom prst="rect">
            <a:avLst/>
          </a:prstGeom>
          <a:noFill/>
        </p:spPr>
        <p:txBody>
          <a:bodyPr wrap="square" lIns="91440" tIns="45720" rIns="91440" bIns="45720" rtlCol="0" anchor="t">
            <a:spAutoFit/>
          </a:bodyPr>
          <a:lstStyle/>
          <a:p>
            <a:pPr marL="171450" indent="-171450">
              <a:buFont typeface="Arial"/>
              <a:buChar char="•"/>
            </a:pPr>
            <a:r>
              <a:rPr lang="en-PH" sz="1200">
                <a:ea typeface="+mn-lt"/>
                <a:cs typeface="+mn-lt"/>
              </a:rPr>
              <a:t>Business Case</a:t>
            </a:r>
          </a:p>
          <a:p>
            <a:pPr marL="171450" indent="-171450">
              <a:buFont typeface="Arial"/>
              <a:buChar char="•"/>
            </a:pPr>
            <a:r>
              <a:rPr lang="en-PH" sz="1200">
                <a:ea typeface="+mn-lt"/>
                <a:cs typeface="+mn-lt"/>
              </a:rPr>
              <a:t>Stakeholder Management Strategy</a:t>
            </a:r>
            <a:endParaRPr lang="en-PH">
              <a:cs typeface="Calibri" panose="020F0502020204030204"/>
            </a:endParaRPr>
          </a:p>
          <a:p>
            <a:pPr marL="171450" indent="-171450">
              <a:buFont typeface="Arial"/>
              <a:buChar char="•"/>
            </a:pPr>
            <a:r>
              <a:rPr lang="en-PH" sz="1200">
                <a:ea typeface="+mn-lt"/>
                <a:cs typeface="+mn-lt"/>
              </a:rPr>
              <a:t>Scope Management Plan</a:t>
            </a:r>
            <a:endParaRPr lang="en-PH">
              <a:cs typeface="Calibri" panose="020F0502020204030204"/>
            </a:endParaRPr>
          </a:p>
          <a:p>
            <a:pPr marL="171450" indent="-171450">
              <a:buFont typeface="Arial"/>
              <a:buChar char="•"/>
            </a:pPr>
            <a:r>
              <a:rPr lang="en-PH" sz="1200">
                <a:ea typeface="+mn-lt"/>
                <a:cs typeface="+mn-lt"/>
              </a:rPr>
              <a:t>Cost Management Plan</a:t>
            </a:r>
            <a:endParaRPr lang="en-PH">
              <a:cs typeface="Calibri" panose="020F0502020204030204"/>
            </a:endParaRPr>
          </a:p>
          <a:p>
            <a:pPr marL="171450" indent="-171450">
              <a:buFont typeface="Arial"/>
              <a:buChar char="•"/>
            </a:pPr>
            <a:r>
              <a:rPr lang="en-PH" sz="1200">
                <a:ea typeface="+mn-lt"/>
                <a:cs typeface="+mn-lt"/>
              </a:rPr>
              <a:t>Schedule Management Plan</a:t>
            </a:r>
            <a:endParaRPr lang="en-PH">
              <a:cs typeface="Calibri" panose="020F0502020204030204"/>
            </a:endParaRPr>
          </a:p>
          <a:p>
            <a:pPr marL="171450" indent="-171450">
              <a:buFont typeface="Arial"/>
              <a:buChar char="•"/>
            </a:pPr>
            <a:r>
              <a:rPr lang="en-PH" sz="1200">
                <a:ea typeface="+mn-lt"/>
                <a:cs typeface="+mn-lt"/>
              </a:rPr>
              <a:t>WBS</a:t>
            </a:r>
            <a:endParaRPr lang="en-PH">
              <a:cs typeface="Calibri" panose="020F0502020204030204"/>
            </a:endParaRPr>
          </a:p>
          <a:p>
            <a:pPr marL="171450" indent="-171450">
              <a:buFont typeface="Arial"/>
              <a:buChar char="•"/>
            </a:pPr>
            <a:r>
              <a:rPr lang="en-PH" sz="1200">
                <a:ea typeface="+mn-lt"/>
                <a:cs typeface="+mn-lt"/>
              </a:rPr>
              <a:t>Communications Management Plan</a:t>
            </a:r>
            <a:endParaRPr lang="en-PH">
              <a:cs typeface="Calibri" panose="020F0502020204030204"/>
            </a:endParaRPr>
          </a:p>
          <a:p>
            <a:pPr marL="171450" indent="-171450">
              <a:buFont typeface="Arial"/>
              <a:buChar char="•"/>
            </a:pPr>
            <a:r>
              <a:rPr lang="en-PH" sz="1200">
                <a:ea typeface="+mn-lt"/>
                <a:cs typeface="+mn-lt"/>
              </a:rPr>
              <a:t>Quality Management Plan</a:t>
            </a:r>
            <a:endParaRPr lang="en-PH">
              <a:cs typeface="Calibri" panose="020F0502020204030204"/>
            </a:endParaRPr>
          </a:p>
          <a:p>
            <a:pPr marL="171450" indent="-171450">
              <a:buFont typeface="Arial"/>
              <a:buChar char="•"/>
            </a:pPr>
            <a:r>
              <a:rPr lang="en-PH" sz="1200">
                <a:ea typeface="+mn-lt"/>
                <a:cs typeface="+mn-lt"/>
              </a:rPr>
              <a:t>Procurement Management Plan</a:t>
            </a:r>
            <a:endParaRPr lang="en-PH">
              <a:cs typeface="Calibri" panose="020F0502020204030204"/>
            </a:endParaRPr>
          </a:p>
          <a:p>
            <a:pPr marL="171450" indent="-171450">
              <a:buFont typeface="Arial"/>
              <a:buChar char="•"/>
            </a:pPr>
            <a:r>
              <a:rPr lang="en-PH" sz="1200">
                <a:ea typeface="+mn-lt"/>
                <a:cs typeface="+mn-lt"/>
              </a:rPr>
              <a:t>Implementation Plan</a:t>
            </a:r>
            <a:endParaRPr lang="en-PH">
              <a:cs typeface="Calibri" panose="020F0502020204030204"/>
            </a:endParaRPr>
          </a:p>
        </p:txBody>
      </p:sp>
      <p:pic>
        <p:nvPicPr>
          <p:cNvPr id="17" name="Picture 16">
            <a:extLst>
              <a:ext uri="{FF2B5EF4-FFF2-40B4-BE49-F238E27FC236}">
                <a16:creationId xmlns:a16="http://schemas.microsoft.com/office/drawing/2014/main" id="{C3B854DF-F1AC-8F0B-69E7-F7481AFC2046}"/>
              </a:ext>
            </a:extLst>
          </p:cNvPr>
          <p:cNvPicPr>
            <a:picLocks noChangeAspect="1"/>
          </p:cNvPicPr>
          <p:nvPr/>
        </p:nvPicPr>
        <p:blipFill>
          <a:blip r:embed="rId8"/>
          <a:stretch>
            <a:fillRect/>
          </a:stretch>
        </p:blipFill>
        <p:spPr>
          <a:xfrm>
            <a:off x="719394" y="241279"/>
            <a:ext cx="1057230" cy="200961"/>
          </a:xfrm>
          <a:prstGeom prst="rect">
            <a:avLst/>
          </a:prstGeom>
        </p:spPr>
      </p:pic>
    </p:spTree>
    <p:extLst>
      <p:ext uri="{BB962C8B-B14F-4D97-AF65-F5344CB8AC3E}">
        <p14:creationId xmlns:p14="http://schemas.microsoft.com/office/powerpoint/2010/main" val="18042751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084858D-ACD6-4426-93EF-365A1CEEEE3A}"/>
              </a:ext>
            </a:extLst>
          </p:cNvPr>
          <p:cNvSpPr/>
          <p:nvPr/>
        </p:nvSpPr>
        <p:spPr>
          <a:xfrm>
            <a:off x="0" y="1034315"/>
            <a:ext cx="12192000" cy="547034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E3743C9F-1460-4DE3-B42B-CCA5A9D8142B}"/>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95D3DED2-496D-4C19-B8FB-BFA201754636}"/>
              </a:ext>
            </a:extLst>
          </p:cNvPr>
          <p:cNvSpPr txBox="1">
            <a:spLocks/>
          </p:cNvSpPr>
          <p:nvPr/>
        </p:nvSpPr>
        <p:spPr>
          <a:xfrm>
            <a:off x="8874536" y="241279"/>
            <a:ext cx="1902221" cy="24383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dirty="0">
                <a:latin typeface="Raleway" panose="020B0503030101060003" pitchFamily="34" charset="0"/>
              </a:rPr>
              <a:t>Vladimir Perez</a:t>
            </a:r>
          </a:p>
        </p:txBody>
      </p:sp>
      <p:sp>
        <p:nvSpPr>
          <p:cNvPr id="10" name="Shape 4857">
            <a:extLst>
              <a:ext uri="{FF2B5EF4-FFF2-40B4-BE49-F238E27FC236}">
                <a16:creationId xmlns:a16="http://schemas.microsoft.com/office/drawing/2014/main" id="{F76B7D39-65AB-4CDA-9A3C-E9B513534D95}"/>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1" name="Straight Connector 10">
            <a:extLst>
              <a:ext uri="{FF2B5EF4-FFF2-40B4-BE49-F238E27FC236}">
                <a16:creationId xmlns:a16="http://schemas.microsoft.com/office/drawing/2014/main" id="{32EFA754-5791-4AB1-B2F9-18209764AC74}"/>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45740D79-92F7-4DA7-B4F0-D6B5E2D8E79A}"/>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hape 4836">
            <a:extLst>
              <a:ext uri="{FF2B5EF4-FFF2-40B4-BE49-F238E27FC236}">
                <a16:creationId xmlns:a16="http://schemas.microsoft.com/office/drawing/2014/main" id="{0729BC31-8F1A-4733-8528-ADD2275D8D54}"/>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4" name="Group 13">
            <a:extLst>
              <a:ext uri="{FF2B5EF4-FFF2-40B4-BE49-F238E27FC236}">
                <a16:creationId xmlns:a16="http://schemas.microsoft.com/office/drawing/2014/main" id="{D420E428-699C-433E-9E98-7617F98A8677}"/>
              </a:ext>
            </a:extLst>
          </p:cNvPr>
          <p:cNvGrpSpPr/>
          <p:nvPr/>
        </p:nvGrpSpPr>
        <p:grpSpPr>
          <a:xfrm>
            <a:off x="3606522" y="214155"/>
            <a:ext cx="3282167" cy="277091"/>
            <a:chOff x="3606522" y="214155"/>
            <a:chExt cx="3282167" cy="277091"/>
          </a:xfrm>
        </p:grpSpPr>
        <p:sp>
          <p:nvSpPr>
            <p:cNvPr id="15" name="Title 1">
              <a:extLst>
                <a:ext uri="{FF2B5EF4-FFF2-40B4-BE49-F238E27FC236}">
                  <a16:creationId xmlns:a16="http://schemas.microsoft.com/office/drawing/2014/main" id="{5CAA8C14-7D14-4A0C-87DA-5BBB7E0CE98D}"/>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6" name="Title 1">
              <a:extLst>
                <a:ext uri="{FF2B5EF4-FFF2-40B4-BE49-F238E27FC236}">
                  <a16:creationId xmlns:a16="http://schemas.microsoft.com/office/drawing/2014/main" id="{6040CBBC-14A5-46F0-90F2-FF237C1952B8}"/>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7" name="Title 1">
              <a:extLst>
                <a:ext uri="{FF2B5EF4-FFF2-40B4-BE49-F238E27FC236}">
                  <a16:creationId xmlns:a16="http://schemas.microsoft.com/office/drawing/2014/main" id="{DD7370AC-FE12-420B-89DA-D3702FD659E9}"/>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8" name="Shape 4748">
            <a:extLst>
              <a:ext uri="{FF2B5EF4-FFF2-40B4-BE49-F238E27FC236}">
                <a16:creationId xmlns:a16="http://schemas.microsoft.com/office/drawing/2014/main" id="{C5E84F9C-6881-48C3-BB7E-8011EA9A24E3}"/>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20" name="Straight Connector 19">
            <a:extLst>
              <a:ext uri="{FF2B5EF4-FFF2-40B4-BE49-F238E27FC236}">
                <a16:creationId xmlns:a16="http://schemas.microsoft.com/office/drawing/2014/main" id="{981181FA-E8D5-4AFE-BAA5-499A19BD5AC0}"/>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301D578A-5AED-4FCF-B102-62AB54A2F587}"/>
              </a:ext>
            </a:extLst>
          </p:cNvPr>
          <p:cNvGrpSpPr/>
          <p:nvPr/>
        </p:nvGrpSpPr>
        <p:grpSpPr>
          <a:xfrm rot="16200000">
            <a:off x="1377969" y="6298832"/>
            <a:ext cx="190450" cy="464909"/>
            <a:chOff x="1413588" y="6041792"/>
            <a:chExt cx="190450" cy="464909"/>
          </a:xfrm>
        </p:grpSpPr>
        <p:sp>
          <p:nvSpPr>
            <p:cNvPr id="25" name="Shape 4753">
              <a:extLst>
                <a:ext uri="{FF2B5EF4-FFF2-40B4-BE49-F238E27FC236}">
                  <a16:creationId xmlns:a16="http://schemas.microsoft.com/office/drawing/2014/main" id="{AE42315A-C655-42BF-8068-18510BB17E3C}"/>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6" name="Shape 4754">
              <a:extLst>
                <a:ext uri="{FF2B5EF4-FFF2-40B4-BE49-F238E27FC236}">
                  <a16:creationId xmlns:a16="http://schemas.microsoft.com/office/drawing/2014/main" id="{213040B9-DF49-40D1-9493-47C84B7FE872}"/>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7" name="Straight Connector 26">
            <a:extLst>
              <a:ext uri="{FF2B5EF4-FFF2-40B4-BE49-F238E27FC236}">
                <a16:creationId xmlns:a16="http://schemas.microsoft.com/office/drawing/2014/main" id="{8D946736-FC74-4E50-BDF5-76BD8511793E}"/>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09B4AE4-6348-4350-B3AF-6472293D7ABB}"/>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7" name="Title 1">
            <a:extLst>
              <a:ext uri="{FF2B5EF4-FFF2-40B4-BE49-F238E27FC236}">
                <a16:creationId xmlns:a16="http://schemas.microsoft.com/office/drawing/2014/main" id="{C4BEB1BA-36D4-40C0-85A9-CB0F6B8C8F08}"/>
              </a:ext>
            </a:extLst>
          </p:cNvPr>
          <p:cNvSpPr txBox="1">
            <a:spLocks/>
          </p:cNvSpPr>
          <p:nvPr/>
        </p:nvSpPr>
        <p:spPr>
          <a:xfrm>
            <a:off x="2171583" y="2231519"/>
            <a:ext cx="8357371" cy="3265583"/>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PH" sz="5400">
                <a:solidFill>
                  <a:schemeClr val="accent5">
                    <a:lumMod val="75000"/>
                  </a:schemeClr>
                </a:solidFill>
                <a:latin typeface="Raleway ExtraBold"/>
              </a:rPr>
              <a:t>PROJECT MANAGEMENT PLAN s</a:t>
            </a:r>
            <a:endParaRPr lang="en-US" sz="5400" dirty="0">
              <a:solidFill>
                <a:schemeClr val="accent5">
                  <a:lumMod val="75000"/>
                </a:schemeClr>
              </a:solidFill>
              <a:latin typeface="Raleway ExtraBold"/>
            </a:endParaRPr>
          </a:p>
          <a:p>
            <a:br>
              <a:rPr lang="en-PH" sz="4800" dirty="0">
                <a:latin typeface="Raleway ExtraBold" panose="020B0903030101060003" pitchFamily="34" charset="0"/>
              </a:rPr>
            </a:br>
            <a:r>
              <a:rPr lang="en-PH" sz="2800" dirty="0">
                <a:solidFill>
                  <a:schemeClr val="accent4"/>
                </a:solidFill>
                <a:latin typeface="Raleway ExtraBold"/>
              </a:rPr>
              <a:t>SURVEIRAMS TICKETING SYSTEM</a:t>
            </a:r>
            <a:endParaRPr lang="en-PH" dirty="0">
              <a:solidFill>
                <a:schemeClr val="accent4"/>
              </a:solidFill>
              <a:latin typeface="Raleway ExtraBold"/>
            </a:endParaRPr>
          </a:p>
          <a:p>
            <a:r>
              <a:rPr lang="en-PH" sz="2800" dirty="0">
                <a:solidFill>
                  <a:schemeClr val="accent5">
                    <a:lumMod val="75000"/>
                  </a:schemeClr>
                </a:solidFill>
                <a:latin typeface="Raleway ExtraBold"/>
              </a:rPr>
              <a:t>June 6, 2023</a:t>
            </a:r>
            <a:endParaRPr lang="en-US" sz="4000" dirty="0">
              <a:solidFill>
                <a:schemeClr val="accent5">
                  <a:lumMod val="75000"/>
                </a:schemeClr>
              </a:solidFill>
              <a:latin typeface="Raleway ExtraBold"/>
            </a:endParaRPr>
          </a:p>
        </p:txBody>
      </p:sp>
      <p:sp>
        <p:nvSpPr>
          <p:cNvPr id="52" name="Oval 51">
            <a:extLst>
              <a:ext uri="{FF2B5EF4-FFF2-40B4-BE49-F238E27FC236}">
                <a16:creationId xmlns:a16="http://schemas.microsoft.com/office/drawing/2014/main" id="{F864C4F6-FBB4-42E7-8DF1-0706C99203ED}"/>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31" name="Picture 30">
            <a:extLst>
              <a:ext uri="{FF2B5EF4-FFF2-40B4-BE49-F238E27FC236}">
                <a16:creationId xmlns:a16="http://schemas.microsoft.com/office/drawing/2014/main" id="{E1225D92-4B79-AE12-489E-B6BC96ABB973}"/>
              </a:ext>
            </a:extLst>
          </p:cNvPr>
          <p:cNvPicPr>
            <a:picLocks noChangeAspect="1"/>
          </p:cNvPicPr>
          <p:nvPr/>
        </p:nvPicPr>
        <p:blipFill rotWithShape="1">
          <a:blip r:embed="rId4">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35" name="Straight Connector 34">
            <a:extLst>
              <a:ext uri="{FF2B5EF4-FFF2-40B4-BE49-F238E27FC236}">
                <a16:creationId xmlns:a16="http://schemas.microsoft.com/office/drawing/2014/main" id="{18256F68-0A8B-178E-6369-2FE48B5E0A2A}"/>
              </a:ext>
            </a:extLst>
          </p:cNvPr>
          <p:cNvCxnSpPr/>
          <p:nvPr/>
        </p:nvCxnSpPr>
        <p:spPr>
          <a:xfrm>
            <a:off x="620369" y="4367691"/>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3B0B6F40-B4EC-1E6D-CAA6-E4595D3A407D}"/>
              </a:ext>
            </a:extLst>
          </p:cNvPr>
          <p:cNvPicPr>
            <a:picLocks noChangeAspect="1"/>
          </p:cNvPicPr>
          <p:nvPr/>
        </p:nvPicPr>
        <p:blipFill>
          <a:blip r:embed="rId5"/>
          <a:stretch>
            <a:fillRect/>
          </a:stretch>
        </p:blipFill>
        <p:spPr>
          <a:xfrm>
            <a:off x="719394" y="241279"/>
            <a:ext cx="1057230" cy="200961"/>
          </a:xfrm>
          <a:prstGeom prst="rect">
            <a:avLst/>
          </a:prstGeom>
        </p:spPr>
      </p:pic>
    </p:spTree>
    <p:extLst>
      <p:ext uri="{BB962C8B-B14F-4D97-AF65-F5344CB8AC3E}">
        <p14:creationId xmlns:p14="http://schemas.microsoft.com/office/powerpoint/2010/main" val="152988194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084858D-ACD6-4426-93EF-365A1CEEEE3A}"/>
              </a:ext>
            </a:extLst>
          </p:cNvPr>
          <p:cNvSpPr/>
          <p:nvPr/>
        </p:nvSpPr>
        <p:spPr>
          <a:xfrm>
            <a:off x="0" y="1499862"/>
            <a:ext cx="12192000" cy="486987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E3743C9F-1460-4DE3-B42B-CCA5A9D8142B}"/>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95D3DED2-496D-4C19-B8FB-BFA201754636}"/>
              </a:ext>
            </a:extLst>
          </p:cNvPr>
          <p:cNvSpPr txBox="1">
            <a:spLocks/>
          </p:cNvSpPr>
          <p:nvPr/>
        </p:nvSpPr>
        <p:spPr>
          <a:xfrm>
            <a:off x="8874536" y="241279"/>
            <a:ext cx="1902221" cy="24383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Vladimir Perez</a:t>
            </a:r>
          </a:p>
        </p:txBody>
      </p:sp>
      <p:sp>
        <p:nvSpPr>
          <p:cNvPr id="10" name="Shape 4857">
            <a:extLst>
              <a:ext uri="{FF2B5EF4-FFF2-40B4-BE49-F238E27FC236}">
                <a16:creationId xmlns:a16="http://schemas.microsoft.com/office/drawing/2014/main" id="{F76B7D39-65AB-4CDA-9A3C-E9B513534D95}"/>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1" name="Straight Connector 10">
            <a:extLst>
              <a:ext uri="{FF2B5EF4-FFF2-40B4-BE49-F238E27FC236}">
                <a16:creationId xmlns:a16="http://schemas.microsoft.com/office/drawing/2014/main" id="{32EFA754-5791-4AB1-B2F9-18209764AC74}"/>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45740D79-92F7-4DA7-B4F0-D6B5E2D8E79A}"/>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hape 4836">
            <a:extLst>
              <a:ext uri="{FF2B5EF4-FFF2-40B4-BE49-F238E27FC236}">
                <a16:creationId xmlns:a16="http://schemas.microsoft.com/office/drawing/2014/main" id="{0729BC31-8F1A-4733-8528-ADD2275D8D54}"/>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4" name="Group 13">
            <a:extLst>
              <a:ext uri="{FF2B5EF4-FFF2-40B4-BE49-F238E27FC236}">
                <a16:creationId xmlns:a16="http://schemas.microsoft.com/office/drawing/2014/main" id="{D420E428-699C-433E-9E98-7617F98A8677}"/>
              </a:ext>
            </a:extLst>
          </p:cNvPr>
          <p:cNvGrpSpPr/>
          <p:nvPr/>
        </p:nvGrpSpPr>
        <p:grpSpPr>
          <a:xfrm>
            <a:off x="3606522" y="214155"/>
            <a:ext cx="3282167" cy="277091"/>
            <a:chOff x="3606522" y="214155"/>
            <a:chExt cx="3282167" cy="277091"/>
          </a:xfrm>
        </p:grpSpPr>
        <p:sp>
          <p:nvSpPr>
            <p:cNvPr id="15" name="Title 1">
              <a:extLst>
                <a:ext uri="{FF2B5EF4-FFF2-40B4-BE49-F238E27FC236}">
                  <a16:creationId xmlns:a16="http://schemas.microsoft.com/office/drawing/2014/main" id="{5CAA8C14-7D14-4A0C-87DA-5BBB7E0CE98D}"/>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6" name="Title 1">
              <a:extLst>
                <a:ext uri="{FF2B5EF4-FFF2-40B4-BE49-F238E27FC236}">
                  <a16:creationId xmlns:a16="http://schemas.microsoft.com/office/drawing/2014/main" id="{6040CBBC-14A5-46F0-90F2-FF237C1952B8}"/>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7" name="Title 1">
              <a:extLst>
                <a:ext uri="{FF2B5EF4-FFF2-40B4-BE49-F238E27FC236}">
                  <a16:creationId xmlns:a16="http://schemas.microsoft.com/office/drawing/2014/main" id="{DD7370AC-FE12-420B-89DA-D3702FD659E9}"/>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8" name="Shape 4748">
            <a:extLst>
              <a:ext uri="{FF2B5EF4-FFF2-40B4-BE49-F238E27FC236}">
                <a16:creationId xmlns:a16="http://schemas.microsoft.com/office/drawing/2014/main" id="{C5E84F9C-6881-48C3-BB7E-8011EA9A24E3}"/>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20" name="Straight Connector 19">
            <a:extLst>
              <a:ext uri="{FF2B5EF4-FFF2-40B4-BE49-F238E27FC236}">
                <a16:creationId xmlns:a16="http://schemas.microsoft.com/office/drawing/2014/main" id="{981181FA-E8D5-4AFE-BAA5-499A19BD5AC0}"/>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301D578A-5AED-4FCF-B102-62AB54A2F587}"/>
              </a:ext>
            </a:extLst>
          </p:cNvPr>
          <p:cNvGrpSpPr/>
          <p:nvPr/>
        </p:nvGrpSpPr>
        <p:grpSpPr>
          <a:xfrm rot="16200000">
            <a:off x="1377969" y="6298832"/>
            <a:ext cx="190450" cy="464909"/>
            <a:chOff x="1413588" y="6041792"/>
            <a:chExt cx="190450" cy="464909"/>
          </a:xfrm>
        </p:grpSpPr>
        <p:sp>
          <p:nvSpPr>
            <p:cNvPr id="25" name="Shape 4753">
              <a:extLst>
                <a:ext uri="{FF2B5EF4-FFF2-40B4-BE49-F238E27FC236}">
                  <a16:creationId xmlns:a16="http://schemas.microsoft.com/office/drawing/2014/main" id="{AE42315A-C655-42BF-8068-18510BB17E3C}"/>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6" name="Shape 4754">
              <a:extLst>
                <a:ext uri="{FF2B5EF4-FFF2-40B4-BE49-F238E27FC236}">
                  <a16:creationId xmlns:a16="http://schemas.microsoft.com/office/drawing/2014/main" id="{213040B9-DF49-40D1-9493-47C84B7FE872}"/>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7" name="Straight Connector 26">
            <a:extLst>
              <a:ext uri="{FF2B5EF4-FFF2-40B4-BE49-F238E27FC236}">
                <a16:creationId xmlns:a16="http://schemas.microsoft.com/office/drawing/2014/main" id="{8D946736-FC74-4E50-BDF5-76BD8511793E}"/>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09B4AE4-6348-4350-B3AF-6472293D7ABB}"/>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7" name="Title 1">
            <a:extLst>
              <a:ext uri="{FF2B5EF4-FFF2-40B4-BE49-F238E27FC236}">
                <a16:creationId xmlns:a16="http://schemas.microsoft.com/office/drawing/2014/main" id="{C4BEB1BA-36D4-40C0-85A9-CB0F6B8C8F08}"/>
              </a:ext>
            </a:extLst>
          </p:cNvPr>
          <p:cNvSpPr txBox="1">
            <a:spLocks/>
          </p:cNvSpPr>
          <p:nvPr/>
        </p:nvSpPr>
        <p:spPr>
          <a:xfrm>
            <a:off x="620369" y="779799"/>
            <a:ext cx="7405067" cy="155181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a:solidFill>
                  <a:srgbClr val="2E75B5"/>
                </a:solidFill>
                <a:latin typeface="Raleway ExtraBold" panose="020B0903030101060003" pitchFamily="34" charset="0"/>
              </a:rPr>
              <a:t>INTRODUCTION</a:t>
            </a:r>
          </a:p>
        </p:txBody>
      </p:sp>
      <p:sp>
        <p:nvSpPr>
          <p:cNvPr id="52" name="Oval 51">
            <a:extLst>
              <a:ext uri="{FF2B5EF4-FFF2-40B4-BE49-F238E27FC236}">
                <a16:creationId xmlns:a16="http://schemas.microsoft.com/office/drawing/2014/main" id="{F864C4F6-FBB4-42E7-8DF1-0706C99203ED}"/>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31" name="Picture 30">
            <a:extLst>
              <a:ext uri="{FF2B5EF4-FFF2-40B4-BE49-F238E27FC236}">
                <a16:creationId xmlns:a16="http://schemas.microsoft.com/office/drawing/2014/main" id="{E1225D92-4B79-AE12-489E-B6BC96ABB973}"/>
              </a:ext>
            </a:extLst>
          </p:cNvPr>
          <p:cNvPicPr>
            <a:picLocks noChangeAspect="1"/>
          </p:cNvPicPr>
          <p:nvPr/>
        </p:nvPicPr>
        <p:blipFill rotWithShape="1">
          <a:blip r:embed="rId4">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35" name="Straight Connector 34">
            <a:extLst>
              <a:ext uri="{FF2B5EF4-FFF2-40B4-BE49-F238E27FC236}">
                <a16:creationId xmlns:a16="http://schemas.microsoft.com/office/drawing/2014/main" id="{18256F68-0A8B-178E-6369-2FE48B5E0A2A}"/>
              </a:ext>
            </a:extLst>
          </p:cNvPr>
          <p:cNvCxnSpPr/>
          <p:nvPr/>
        </p:nvCxnSpPr>
        <p:spPr>
          <a:xfrm>
            <a:off x="620369" y="4367691"/>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ubtitle 2">
            <a:extLst>
              <a:ext uri="{FF2B5EF4-FFF2-40B4-BE49-F238E27FC236}">
                <a16:creationId xmlns:a16="http://schemas.microsoft.com/office/drawing/2014/main" id="{4BAEFD45-EE82-928E-2FD4-58937D1D06CF}"/>
              </a:ext>
            </a:extLst>
          </p:cNvPr>
          <p:cNvSpPr txBox="1">
            <a:spLocks/>
          </p:cNvSpPr>
          <p:nvPr/>
        </p:nvSpPr>
        <p:spPr>
          <a:xfrm>
            <a:off x="792734" y="2144627"/>
            <a:ext cx="11085525" cy="3309956"/>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7000"/>
              </a:lnSpc>
              <a:spcAft>
                <a:spcPts val="800"/>
              </a:spcAft>
              <a:buNone/>
            </a:pPr>
            <a:r>
              <a:rPr lang="en-PH" dirty="0">
                <a:effectLst/>
                <a:latin typeface="Raleway"/>
                <a:ea typeface="Arial" panose="020B0604020202020204" pitchFamily="34" charset="0"/>
                <a:cs typeface="Arial"/>
              </a:rPr>
              <a:t>Asia Pacific College (APC) has been using a manual process for recording incident reports and other activities using a logbook. This proved to be time-consuming as well as tedious due to its repetitiveness. </a:t>
            </a:r>
            <a:r>
              <a:rPr lang="en-PH" dirty="0" err="1">
                <a:effectLst/>
                <a:latin typeface="Raleway"/>
                <a:ea typeface="Arial" panose="020B0604020202020204" pitchFamily="34" charset="0"/>
                <a:cs typeface="Arial"/>
              </a:rPr>
              <a:t>SurveiRams</a:t>
            </a:r>
            <a:r>
              <a:rPr lang="en-PH" dirty="0">
                <a:effectLst/>
                <a:latin typeface="Raleway"/>
                <a:ea typeface="Arial" panose="020B0604020202020204" pitchFamily="34" charset="0"/>
                <a:cs typeface="Arial"/>
              </a:rPr>
              <a:t> is a mobile application that would address these concerns. It will automate the manual documentation process, as well as provide insights based on the data collected.</a:t>
            </a:r>
          </a:p>
        </p:txBody>
      </p:sp>
      <p:pic>
        <p:nvPicPr>
          <p:cNvPr id="6" name="Picture 5">
            <a:extLst>
              <a:ext uri="{FF2B5EF4-FFF2-40B4-BE49-F238E27FC236}">
                <a16:creationId xmlns:a16="http://schemas.microsoft.com/office/drawing/2014/main" id="{1003A9EB-5615-C47A-A608-8319FA8C9721}"/>
              </a:ext>
            </a:extLst>
          </p:cNvPr>
          <p:cNvPicPr>
            <a:picLocks noChangeAspect="1"/>
          </p:cNvPicPr>
          <p:nvPr/>
        </p:nvPicPr>
        <p:blipFill>
          <a:blip r:embed="rId5"/>
          <a:stretch>
            <a:fillRect/>
          </a:stretch>
        </p:blipFill>
        <p:spPr>
          <a:xfrm>
            <a:off x="719394" y="241279"/>
            <a:ext cx="1057230" cy="200961"/>
          </a:xfrm>
          <a:prstGeom prst="rect">
            <a:avLst/>
          </a:prstGeom>
        </p:spPr>
      </p:pic>
    </p:spTree>
    <p:extLst>
      <p:ext uri="{BB962C8B-B14F-4D97-AF65-F5344CB8AC3E}">
        <p14:creationId xmlns:p14="http://schemas.microsoft.com/office/powerpoint/2010/main" val="121120636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4084858D-ACD6-4426-93EF-365A1CEEEE3A}"/>
              </a:ext>
            </a:extLst>
          </p:cNvPr>
          <p:cNvSpPr/>
          <p:nvPr/>
        </p:nvSpPr>
        <p:spPr>
          <a:xfrm>
            <a:off x="0" y="1407562"/>
            <a:ext cx="12192000" cy="5143771"/>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E3743C9F-1460-4DE3-B42B-CCA5A9D8142B}"/>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95D3DED2-496D-4C19-B8FB-BFA201754636}"/>
              </a:ext>
            </a:extLst>
          </p:cNvPr>
          <p:cNvSpPr txBox="1">
            <a:spLocks/>
          </p:cNvSpPr>
          <p:nvPr/>
        </p:nvSpPr>
        <p:spPr>
          <a:xfrm>
            <a:off x="8874536" y="241279"/>
            <a:ext cx="1902221" cy="243835"/>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Vladimir Perez</a:t>
            </a:r>
          </a:p>
        </p:txBody>
      </p:sp>
      <p:sp>
        <p:nvSpPr>
          <p:cNvPr id="10" name="Shape 4857">
            <a:extLst>
              <a:ext uri="{FF2B5EF4-FFF2-40B4-BE49-F238E27FC236}">
                <a16:creationId xmlns:a16="http://schemas.microsoft.com/office/drawing/2014/main" id="{F76B7D39-65AB-4CDA-9A3C-E9B513534D95}"/>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1" name="Straight Connector 10">
            <a:extLst>
              <a:ext uri="{FF2B5EF4-FFF2-40B4-BE49-F238E27FC236}">
                <a16:creationId xmlns:a16="http://schemas.microsoft.com/office/drawing/2014/main" id="{32EFA754-5791-4AB1-B2F9-18209764AC74}"/>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45740D79-92F7-4DA7-B4F0-D6B5E2D8E79A}"/>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hape 4836">
            <a:extLst>
              <a:ext uri="{FF2B5EF4-FFF2-40B4-BE49-F238E27FC236}">
                <a16:creationId xmlns:a16="http://schemas.microsoft.com/office/drawing/2014/main" id="{0729BC31-8F1A-4733-8528-ADD2275D8D54}"/>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4" name="Group 13">
            <a:extLst>
              <a:ext uri="{FF2B5EF4-FFF2-40B4-BE49-F238E27FC236}">
                <a16:creationId xmlns:a16="http://schemas.microsoft.com/office/drawing/2014/main" id="{D420E428-699C-433E-9E98-7617F98A8677}"/>
              </a:ext>
            </a:extLst>
          </p:cNvPr>
          <p:cNvGrpSpPr/>
          <p:nvPr/>
        </p:nvGrpSpPr>
        <p:grpSpPr>
          <a:xfrm>
            <a:off x="3606522" y="214155"/>
            <a:ext cx="3282167" cy="277091"/>
            <a:chOff x="3606522" y="214155"/>
            <a:chExt cx="3282167" cy="277091"/>
          </a:xfrm>
        </p:grpSpPr>
        <p:sp>
          <p:nvSpPr>
            <p:cNvPr id="15" name="Title 1">
              <a:extLst>
                <a:ext uri="{FF2B5EF4-FFF2-40B4-BE49-F238E27FC236}">
                  <a16:creationId xmlns:a16="http://schemas.microsoft.com/office/drawing/2014/main" id="{5CAA8C14-7D14-4A0C-87DA-5BBB7E0CE98D}"/>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6" name="Title 1">
              <a:extLst>
                <a:ext uri="{FF2B5EF4-FFF2-40B4-BE49-F238E27FC236}">
                  <a16:creationId xmlns:a16="http://schemas.microsoft.com/office/drawing/2014/main" id="{6040CBBC-14A5-46F0-90F2-FF237C1952B8}"/>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7" name="Title 1">
              <a:extLst>
                <a:ext uri="{FF2B5EF4-FFF2-40B4-BE49-F238E27FC236}">
                  <a16:creationId xmlns:a16="http://schemas.microsoft.com/office/drawing/2014/main" id="{DD7370AC-FE12-420B-89DA-D3702FD659E9}"/>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8" name="Shape 4748">
            <a:extLst>
              <a:ext uri="{FF2B5EF4-FFF2-40B4-BE49-F238E27FC236}">
                <a16:creationId xmlns:a16="http://schemas.microsoft.com/office/drawing/2014/main" id="{C5E84F9C-6881-48C3-BB7E-8011EA9A24E3}"/>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20" name="Straight Connector 19">
            <a:extLst>
              <a:ext uri="{FF2B5EF4-FFF2-40B4-BE49-F238E27FC236}">
                <a16:creationId xmlns:a16="http://schemas.microsoft.com/office/drawing/2014/main" id="{981181FA-E8D5-4AFE-BAA5-499A19BD5AC0}"/>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301D578A-5AED-4FCF-B102-62AB54A2F587}"/>
              </a:ext>
            </a:extLst>
          </p:cNvPr>
          <p:cNvGrpSpPr/>
          <p:nvPr/>
        </p:nvGrpSpPr>
        <p:grpSpPr>
          <a:xfrm rot="16200000">
            <a:off x="1377969" y="6298832"/>
            <a:ext cx="190450" cy="464909"/>
            <a:chOff x="1413588" y="6041792"/>
            <a:chExt cx="190450" cy="464909"/>
          </a:xfrm>
        </p:grpSpPr>
        <p:sp>
          <p:nvSpPr>
            <p:cNvPr id="25" name="Shape 4753">
              <a:extLst>
                <a:ext uri="{FF2B5EF4-FFF2-40B4-BE49-F238E27FC236}">
                  <a16:creationId xmlns:a16="http://schemas.microsoft.com/office/drawing/2014/main" id="{AE42315A-C655-42BF-8068-18510BB17E3C}"/>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6" name="Shape 4754">
              <a:extLst>
                <a:ext uri="{FF2B5EF4-FFF2-40B4-BE49-F238E27FC236}">
                  <a16:creationId xmlns:a16="http://schemas.microsoft.com/office/drawing/2014/main" id="{213040B9-DF49-40D1-9493-47C84B7FE872}"/>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7" name="Straight Connector 26">
            <a:extLst>
              <a:ext uri="{FF2B5EF4-FFF2-40B4-BE49-F238E27FC236}">
                <a16:creationId xmlns:a16="http://schemas.microsoft.com/office/drawing/2014/main" id="{8D946736-FC74-4E50-BDF5-76BD8511793E}"/>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09B4AE4-6348-4350-B3AF-6472293D7ABB}"/>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7" name="Title 1">
            <a:extLst>
              <a:ext uri="{FF2B5EF4-FFF2-40B4-BE49-F238E27FC236}">
                <a16:creationId xmlns:a16="http://schemas.microsoft.com/office/drawing/2014/main" id="{C4BEB1BA-36D4-40C0-85A9-CB0F6B8C8F08}"/>
              </a:ext>
            </a:extLst>
          </p:cNvPr>
          <p:cNvSpPr txBox="1">
            <a:spLocks/>
          </p:cNvSpPr>
          <p:nvPr/>
        </p:nvSpPr>
        <p:spPr>
          <a:xfrm>
            <a:off x="620369" y="690782"/>
            <a:ext cx="7405067" cy="1551811"/>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a:solidFill>
                  <a:schemeClr val="accent5">
                    <a:lumMod val="75000"/>
                  </a:schemeClr>
                </a:solidFill>
                <a:latin typeface="Raleway ExtraBold"/>
              </a:rPr>
              <a:t>PROBLEM STATEMENT</a:t>
            </a:r>
          </a:p>
        </p:txBody>
      </p:sp>
      <p:sp>
        <p:nvSpPr>
          <p:cNvPr id="52" name="Oval 51">
            <a:extLst>
              <a:ext uri="{FF2B5EF4-FFF2-40B4-BE49-F238E27FC236}">
                <a16:creationId xmlns:a16="http://schemas.microsoft.com/office/drawing/2014/main" id="{F864C4F6-FBB4-42E7-8DF1-0706C99203ED}"/>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31" name="Picture 30">
            <a:extLst>
              <a:ext uri="{FF2B5EF4-FFF2-40B4-BE49-F238E27FC236}">
                <a16:creationId xmlns:a16="http://schemas.microsoft.com/office/drawing/2014/main" id="{E1225D92-4B79-AE12-489E-B6BC96ABB973}"/>
              </a:ext>
            </a:extLst>
          </p:cNvPr>
          <p:cNvPicPr>
            <a:picLocks noChangeAspect="1"/>
          </p:cNvPicPr>
          <p:nvPr/>
        </p:nvPicPr>
        <p:blipFill rotWithShape="1">
          <a:blip r:embed="rId4">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35" name="Straight Connector 34">
            <a:extLst>
              <a:ext uri="{FF2B5EF4-FFF2-40B4-BE49-F238E27FC236}">
                <a16:creationId xmlns:a16="http://schemas.microsoft.com/office/drawing/2014/main" id="{18256F68-0A8B-178E-6369-2FE48B5E0A2A}"/>
              </a:ext>
            </a:extLst>
          </p:cNvPr>
          <p:cNvCxnSpPr/>
          <p:nvPr/>
        </p:nvCxnSpPr>
        <p:spPr>
          <a:xfrm>
            <a:off x="620369" y="4367691"/>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Subtitle 2">
            <a:extLst>
              <a:ext uri="{FF2B5EF4-FFF2-40B4-BE49-F238E27FC236}">
                <a16:creationId xmlns:a16="http://schemas.microsoft.com/office/drawing/2014/main" id="{46F18140-F15F-5E30-8201-750E76F6C43B}"/>
              </a:ext>
            </a:extLst>
          </p:cNvPr>
          <p:cNvSpPr txBox="1">
            <a:spLocks/>
          </p:cNvSpPr>
          <p:nvPr/>
        </p:nvSpPr>
        <p:spPr>
          <a:xfrm>
            <a:off x="797911" y="1623989"/>
            <a:ext cx="11085525" cy="3309956"/>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7000"/>
              </a:lnSpc>
              <a:spcAft>
                <a:spcPts val="800"/>
              </a:spcAft>
              <a:buNone/>
            </a:pPr>
            <a:r>
              <a:rPr lang="en-PH" dirty="0">
                <a:effectLst/>
                <a:latin typeface="Raleway"/>
                <a:ea typeface="Arial" panose="020B0604020202020204" pitchFamily="34" charset="0"/>
                <a:cs typeface="Arial"/>
              </a:rPr>
              <a:t>The process of handwritten reports can be tedious and time-consuming, leading to inefficiency and errors in the documentation process. This can result in a lack of clarity and accessibility to important information for stakeholders such as managers and other employees who require accurate data in a timely manner. The current system also has unnecessary steps that could be eliminated when digitized such as rewriting the information from the logbook onto an incident report to be submitted to the Information Technology Resource Office (ITRO) or Building Maintenance Office (BMO).</a:t>
            </a:r>
          </a:p>
          <a:p>
            <a:pPr marL="0" indent="0" algn="just">
              <a:lnSpc>
                <a:spcPct val="107000"/>
              </a:lnSpc>
              <a:spcAft>
                <a:spcPts val="800"/>
              </a:spcAft>
              <a:buNone/>
            </a:pPr>
            <a:endParaRPr lang="en-PH" dirty="0">
              <a:effectLst/>
              <a:latin typeface="Raleway"/>
              <a:ea typeface="Arial" panose="020B0604020202020204" pitchFamily="34" charset="0"/>
              <a:cs typeface="Arial"/>
            </a:endParaRPr>
          </a:p>
        </p:txBody>
      </p:sp>
      <p:pic>
        <p:nvPicPr>
          <p:cNvPr id="21" name="Picture 20">
            <a:extLst>
              <a:ext uri="{FF2B5EF4-FFF2-40B4-BE49-F238E27FC236}">
                <a16:creationId xmlns:a16="http://schemas.microsoft.com/office/drawing/2014/main" id="{8C1F8EAF-6FDC-00E7-5BED-5FE4A9F76EAA}"/>
              </a:ext>
            </a:extLst>
          </p:cNvPr>
          <p:cNvPicPr>
            <a:picLocks noChangeAspect="1"/>
          </p:cNvPicPr>
          <p:nvPr/>
        </p:nvPicPr>
        <p:blipFill>
          <a:blip r:embed="rId5"/>
          <a:stretch>
            <a:fillRect/>
          </a:stretch>
        </p:blipFill>
        <p:spPr>
          <a:xfrm>
            <a:off x="719394" y="241279"/>
            <a:ext cx="1057230" cy="200961"/>
          </a:xfrm>
          <a:prstGeom prst="rect">
            <a:avLst/>
          </a:prstGeom>
        </p:spPr>
      </p:pic>
    </p:spTree>
    <p:extLst>
      <p:ext uri="{BB962C8B-B14F-4D97-AF65-F5344CB8AC3E}">
        <p14:creationId xmlns:p14="http://schemas.microsoft.com/office/powerpoint/2010/main" val="369733491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39947" y="1533281"/>
            <a:ext cx="12191999" cy="489666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680899" y="762693"/>
            <a:ext cx="10010665"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PROBLEM PURPOSE</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2210937"/>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CAA42464-CA2A-1CC3-7ACA-5899BCFE79EE}"/>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17" name="Picture 16">
            <a:extLst>
              <a:ext uri="{FF2B5EF4-FFF2-40B4-BE49-F238E27FC236}">
                <a16:creationId xmlns:a16="http://schemas.microsoft.com/office/drawing/2014/main" id="{8232DC58-43DC-D7B9-695C-37648098BEA2}"/>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315454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541338"/>
            <a:ext cx="12191999" cy="488570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627281" y="799015"/>
            <a:ext cx="11266140" cy="1142624"/>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rgbClr val="2E75B5"/>
                </a:solidFill>
                <a:latin typeface="Raleway ExtraBold" panose="020B0903030101060003" pitchFamily="34" charset="0"/>
              </a:rPr>
              <a:t>PROJECT DELIVERABLES AND MILESTONES </a:t>
            </a:r>
            <a:endParaRPr lang="en-US" sz="4000">
              <a:solidFill>
                <a:srgbClr val="2E75B5"/>
              </a:solidFill>
              <a:latin typeface="Raleway ExtraBold" panose="020B0903030101060003" pitchFamily="34" charset="0"/>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5" name="Subtitle 2">
            <a:extLst>
              <a:ext uri="{FF2B5EF4-FFF2-40B4-BE49-F238E27FC236}">
                <a16:creationId xmlns:a16="http://schemas.microsoft.com/office/drawing/2014/main" id="{A03BA4D0-3F8F-89BA-C241-CE9527BE25FC}"/>
              </a:ext>
            </a:extLst>
          </p:cNvPr>
          <p:cNvSpPr txBox="1">
            <a:spLocks/>
          </p:cNvSpPr>
          <p:nvPr/>
        </p:nvSpPr>
        <p:spPr>
          <a:xfrm>
            <a:off x="797911" y="1623989"/>
            <a:ext cx="11085525" cy="3309956"/>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7000"/>
              </a:lnSpc>
              <a:spcAft>
                <a:spcPts val="800"/>
              </a:spcAft>
              <a:buNone/>
            </a:pPr>
            <a:r>
              <a:rPr lang="en-PH" sz="1600" dirty="0">
                <a:effectLst/>
                <a:latin typeface="Raleway"/>
                <a:ea typeface="Arial" panose="020B0604020202020204" pitchFamily="34" charset="0"/>
                <a:cs typeface="Arial"/>
              </a:rPr>
              <a:t>The following deliverables must be met upon the successful completion of the </a:t>
            </a:r>
            <a:r>
              <a:rPr lang="en-PH" sz="1600" dirty="0" err="1">
                <a:effectLst/>
                <a:latin typeface="Raleway"/>
                <a:ea typeface="Arial" panose="020B0604020202020204" pitchFamily="34" charset="0"/>
                <a:cs typeface="Arial"/>
              </a:rPr>
              <a:t>SurveiRams</a:t>
            </a:r>
            <a:r>
              <a:rPr lang="en-PH" sz="1600" dirty="0">
                <a:effectLst/>
                <a:latin typeface="Raleway"/>
                <a:ea typeface="Arial" panose="020B0604020202020204" pitchFamily="34" charset="0"/>
                <a:cs typeface="Arial"/>
              </a:rPr>
              <a:t> project.  Any changes to these deliverables must be approved by the project sponsor.</a:t>
            </a:r>
          </a:p>
          <a:p>
            <a:pPr marL="0" indent="0" algn="just">
              <a:lnSpc>
                <a:spcPct val="107000"/>
              </a:lnSpc>
              <a:spcAft>
                <a:spcPts val="800"/>
              </a:spcAft>
              <a:buNone/>
            </a:pPr>
            <a:r>
              <a:rPr lang="en-PH" sz="1600" dirty="0">
                <a:effectLst/>
                <a:latin typeface="Raleway"/>
                <a:ea typeface="Arial" panose="020B0604020202020204" pitchFamily="34" charset="0"/>
                <a:cs typeface="Arial"/>
              </a:rPr>
              <a:t>-	Complete implementation of </a:t>
            </a:r>
            <a:r>
              <a:rPr lang="en-PH" sz="1600" dirty="0" err="1">
                <a:effectLst/>
                <a:latin typeface="Raleway"/>
                <a:ea typeface="Arial" panose="020B0604020202020204" pitchFamily="34" charset="0"/>
                <a:cs typeface="Arial"/>
              </a:rPr>
              <a:t>SurveiRams</a:t>
            </a:r>
            <a:r>
              <a:rPr lang="en-PH" sz="1600" dirty="0">
                <a:effectLst/>
                <a:latin typeface="Raleway"/>
                <a:ea typeface="Arial" panose="020B0604020202020204" pitchFamily="34" charset="0"/>
                <a:cs typeface="Arial"/>
              </a:rPr>
              <a:t> Ticketing System</a:t>
            </a:r>
          </a:p>
          <a:p>
            <a:pPr marL="0" indent="0" algn="just">
              <a:lnSpc>
                <a:spcPct val="107000"/>
              </a:lnSpc>
              <a:spcAft>
                <a:spcPts val="800"/>
              </a:spcAft>
              <a:buNone/>
            </a:pPr>
            <a:r>
              <a:rPr lang="en-PH" sz="1600" dirty="0">
                <a:effectLst/>
                <a:latin typeface="Raleway"/>
                <a:ea typeface="Arial" panose="020B0604020202020204" pitchFamily="34" charset="0"/>
                <a:cs typeface="Arial"/>
              </a:rPr>
              <a:t>-	</a:t>
            </a:r>
            <a:r>
              <a:rPr lang="en-PH" sz="1600" dirty="0" err="1">
                <a:effectLst/>
                <a:latin typeface="Raleway"/>
                <a:ea typeface="Arial" panose="020B0604020202020204" pitchFamily="34" charset="0"/>
                <a:cs typeface="Arial"/>
              </a:rPr>
              <a:t>SurveiRams</a:t>
            </a:r>
            <a:r>
              <a:rPr lang="en-PH" sz="1600" dirty="0">
                <a:effectLst/>
                <a:latin typeface="Raleway"/>
                <a:ea typeface="Arial" panose="020B0604020202020204" pitchFamily="34" charset="0"/>
                <a:cs typeface="Arial"/>
              </a:rPr>
              <a:t> project’s technical documentation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Project Charter (Long)</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Stakeholder Management Strategy</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Scope Management Plan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Cost Management Plan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Schedule Management Plan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Work Breakdown Structure (WBS)</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Communications Management Plan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Quality Management Plan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Risk Management Plan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Change Management Plan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Procurement Management Plan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Human Resource Plan</a:t>
            </a:r>
          </a:p>
          <a:p>
            <a:pPr marL="457200" lvl="1" indent="0" algn="just">
              <a:lnSpc>
                <a:spcPct val="107000"/>
              </a:lnSpc>
              <a:spcAft>
                <a:spcPts val="800"/>
              </a:spcAft>
              <a:buNone/>
            </a:pPr>
            <a:r>
              <a:rPr lang="en-PH" sz="1200" dirty="0">
                <a:effectLst/>
                <a:latin typeface="Raleway"/>
                <a:ea typeface="Arial" panose="020B0604020202020204" pitchFamily="34" charset="0"/>
                <a:cs typeface="Arial"/>
              </a:rPr>
              <a:t>o	Implementation Plan</a:t>
            </a:r>
          </a:p>
          <a:p>
            <a:pPr marL="0" indent="0" algn="just">
              <a:lnSpc>
                <a:spcPct val="107000"/>
              </a:lnSpc>
              <a:spcAft>
                <a:spcPts val="800"/>
              </a:spcAft>
              <a:buNone/>
            </a:pPr>
            <a:r>
              <a:rPr lang="en-PH" sz="1600" dirty="0">
                <a:effectLst/>
                <a:latin typeface="Raleway"/>
                <a:ea typeface="Arial" panose="020B0604020202020204" pitchFamily="34" charset="0"/>
                <a:cs typeface="Arial"/>
              </a:rPr>
              <a:t>-	Recommendation list for future security considerations and enhancements</a:t>
            </a:r>
          </a:p>
        </p:txBody>
      </p:sp>
      <p:pic>
        <p:nvPicPr>
          <p:cNvPr id="17" name="Picture 16">
            <a:extLst>
              <a:ext uri="{FF2B5EF4-FFF2-40B4-BE49-F238E27FC236}">
                <a16:creationId xmlns:a16="http://schemas.microsoft.com/office/drawing/2014/main" id="{3CEED22A-D5DC-7045-6B8F-5C2E9F7BBE24}"/>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42533892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39947" y="1347315"/>
            <a:ext cx="12191999" cy="50661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627710" y="678905"/>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PROJECT DELIVERABLES AND MILESTONES </a:t>
            </a:r>
            <a:endParaRPr lang="en-US" sz="4000">
              <a:solidFill>
                <a:schemeClr val="accent5">
                  <a:lumMod val="75000"/>
                </a:schemeClr>
              </a:solidFill>
              <a:latin typeface="Raleway ExtraBold" panose="020B0903030101060003" pitchFamily="34" charset="0"/>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aphicFrame>
        <p:nvGraphicFramePr>
          <p:cNvPr id="5" name="Table 4">
            <a:extLst>
              <a:ext uri="{FF2B5EF4-FFF2-40B4-BE49-F238E27FC236}">
                <a16:creationId xmlns:a16="http://schemas.microsoft.com/office/drawing/2014/main" id="{D0F82CAF-FB04-B7E3-F5FA-0F0F9B30F319}"/>
              </a:ext>
            </a:extLst>
          </p:cNvPr>
          <p:cNvGraphicFramePr>
            <a:graphicFrameLocks noGrp="1"/>
          </p:cNvGraphicFramePr>
          <p:nvPr>
            <p:extLst>
              <p:ext uri="{D42A27DB-BD31-4B8C-83A1-F6EECF244321}">
                <p14:modId xmlns:p14="http://schemas.microsoft.com/office/powerpoint/2010/main" val="2479352805"/>
              </p:ext>
            </p:extLst>
          </p:nvPr>
        </p:nvGraphicFramePr>
        <p:xfrm>
          <a:off x="2455542" y="1499382"/>
          <a:ext cx="7325186" cy="4699856"/>
        </p:xfrm>
        <a:graphic>
          <a:graphicData uri="http://schemas.openxmlformats.org/drawingml/2006/table">
            <a:tbl>
              <a:tblPr/>
              <a:tblGrid>
                <a:gridCol w="4055211">
                  <a:extLst>
                    <a:ext uri="{9D8B030D-6E8A-4147-A177-3AD203B41FA5}">
                      <a16:colId xmlns:a16="http://schemas.microsoft.com/office/drawing/2014/main" val="1697115512"/>
                    </a:ext>
                  </a:extLst>
                </a:gridCol>
                <a:gridCol w="3269975">
                  <a:extLst>
                    <a:ext uri="{9D8B030D-6E8A-4147-A177-3AD203B41FA5}">
                      <a16:colId xmlns:a16="http://schemas.microsoft.com/office/drawing/2014/main" val="1959724708"/>
                    </a:ext>
                  </a:extLst>
                </a:gridCol>
              </a:tblGrid>
              <a:tr h="310918">
                <a:tc>
                  <a:txBody>
                    <a:bodyPr/>
                    <a:lstStyle/>
                    <a:p>
                      <a:pPr algn="ctr" rtl="0" fontAlgn="base"/>
                      <a:r>
                        <a:rPr lang="en-PH" sz="1800" b="1" i="0" dirty="0">
                          <a:solidFill>
                            <a:srgbClr val="FFFFFF"/>
                          </a:solidFill>
                          <a:effectLst/>
                          <a:latin typeface="Calibri" panose="020F0502020204030204" pitchFamily="34" charset="0"/>
                        </a:rPr>
                        <a:t>PROJECT MILESTONES </a:t>
                      </a:r>
                      <a:endParaRPr lang="en-PH" sz="1800" b="1" i="0" dirty="0">
                        <a:solidFill>
                          <a:srgbClr val="FFFFFF"/>
                        </a:solidFill>
                        <a:effectLst/>
                      </a:endParaRPr>
                    </a:p>
                  </a:txBody>
                  <a:tcPr marL="73132" marR="73132" marT="36566" marB="36566" anchor="ctr">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5B9BD5"/>
                    </a:solidFill>
                  </a:tcPr>
                </a:tc>
                <a:tc>
                  <a:txBody>
                    <a:bodyPr/>
                    <a:lstStyle/>
                    <a:p>
                      <a:pPr algn="ctr" rtl="0" fontAlgn="base"/>
                      <a:r>
                        <a:rPr lang="en-PH" sz="1800" b="1" i="0" dirty="0">
                          <a:solidFill>
                            <a:srgbClr val="FFFFFF"/>
                          </a:solidFill>
                          <a:effectLst/>
                          <a:latin typeface="Calibri" panose="020F0502020204030204" pitchFamily="34" charset="0"/>
                        </a:rPr>
                        <a:t> START DATES </a:t>
                      </a:r>
                      <a:endParaRPr lang="en-PH" sz="1800" b="1" i="0" dirty="0">
                        <a:solidFill>
                          <a:srgbClr val="FFFFFF"/>
                        </a:solidFill>
                        <a:effectLst/>
                      </a:endParaRPr>
                    </a:p>
                  </a:txBody>
                  <a:tcPr marL="73132" marR="73132" marT="36566" marB="36566" anchor="ctr">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5B9BD5"/>
                    </a:solidFill>
                  </a:tcPr>
                </a:tc>
                <a:extLst>
                  <a:ext uri="{0D108BD9-81ED-4DB2-BD59-A6C34878D82A}">
                    <a16:rowId xmlns:a16="http://schemas.microsoft.com/office/drawing/2014/main" val="2763011722"/>
                  </a:ext>
                </a:extLst>
              </a:tr>
              <a:tr h="556394">
                <a:tc>
                  <a:txBody>
                    <a:bodyPr/>
                    <a:lstStyle/>
                    <a:p>
                      <a:pPr fontAlgn="t"/>
                      <a:endParaRPr lang="en-PH" sz="1800" b="1" spc="300" dirty="0">
                        <a:solidFill>
                          <a:schemeClr val="bg1"/>
                        </a:solidFill>
                        <a:effectLst/>
                      </a:endParaRPr>
                    </a:p>
                    <a:p>
                      <a:pPr algn="l" rtl="0" fontAlgn="base"/>
                      <a:r>
                        <a:rPr lang="en-PH" sz="1800" b="1" i="0" spc="300" dirty="0">
                          <a:solidFill>
                            <a:schemeClr val="bg1"/>
                          </a:solidFill>
                          <a:effectLst/>
                          <a:latin typeface="Calibri" panose="020F0502020204030204" pitchFamily="34" charset="0"/>
                        </a:rPr>
                        <a:t>Initiation </a:t>
                      </a:r>
                      <a:endParaRPr lang="en-PH" sz="1800" b="1" i="0" spc="300" dirty="0">
                        <a:solidFill>
                          <a:schemeClr val="bg1"/>
                        </a:solidFill>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5B9BD5"/>
                    </a:solidFill>
                  </a:tcPr>
                </a:tc>
                <a:tc>
                  <a:txBody>
                    <a:bodyPr/>
                    <a:lstStyle/>
                    <a:p>
                      <a:pPr algn="ctr" fontAlgn="t"/>
                      <a:endParaRPr lang="en-PH" sz="1800" dirty="0">
                        <a:effectLst/>
                      </a:endParaRPr>
                    </a:p>
                    <a:p>
                      <a:pPr algn="ctr" rtl="0" fontAlgn="base"/>
                      <a:r>
                        <a:rPr lang="en-PH" sz="1800" b="0" i="0" dirty="0">
                          <a:effectLst/>
                          <a:latin typeface="Calibri" panose="020F0502020204030204" pitchFamily="34" charset="0"/>
                        </a:rPr>
                        <a:t>04/11/2023 – 05/12/2023 </a:t>
                      </a:r>
                      <a:endParaRPr lang="en-PH" sz="1800" b="0" i="0" dirty="0">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2378395775"/>
                  </a:ext>
                </a:extLst>
              </a:tr>
              <a:tr h="556394">
                <a:tc>
                  <a:txBody>
                    <a:bodyPr/>
                    <a:lstStyle/>
                    <a:p>
                      <a:pPr fontAlgn="t"/>
                      <a:endParaRPr lang="en-PH" sz="1800" b="1" spc="300" dirty="0">
                        <a:solidFill>
                          <a:schemeClr val="bg1"/>
                        </a:solidFill>
                        <a:effectLst/>
                      </a:endParaRPr>
                    </a:p>
                    <a:p>
                      <a:pPr algn="l" rtl="0" fontAlgn="base"/>
                      <a:r>
                        <a:rPr lang="en-PH" sz="1800" b="1" i="0" spc="300" dirty="0">
                          <a:solidFill>
                            <a:schemeClr val="bg1"/>
                          </a:solidFill>
                          <a:effectLst/>
                          <a:latin typeface="Calibri" panose="020F0502020204030204" pitchFamily="34" charset="0"/>
                        </a:rPr>
                        <a:t>Develop a Project Plan </a:t>
                      </a:r>
                      <a:endParaRPr lang="en-PH" sz="1800" b="1" i="0" spc="300" dirty="0">
                        <a:solidFill>
                          <a:schemeClr val="bg1"/>
                        </a:solidFill>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5B9BD5"/>
                    </a:solidFill>
                  </a:tcPr>
                </a:tc>
                <a:tc>
                  <a:txBody>
                    <a:bodyPr/>
                    <a:lstStyle/>
                    <a:p>
                      <a:pPr algn="ctr" fontAlgn="t"/>
                      <a:endParaRPr lang="en-PH" sz="1800" dirty="0">
                        <a:effectLst/>
                      </a:endParaRPr>
                    </a:p>
                    <a:p>
                      <a:pPr algn="ctr" rtl="0" fontAlgn="base"/>
                      <a:r>
                        <a:rPr lang="en-PH" sz="1800" b="0" i="0" dirty="0">
                          <a:effectLst/>
                          <a:latin typeface="Calibri" panose="020F0502020204030204" pitchFamily="34" charset="0"/>
                        </a:rPr>
                        <a:t>05/15/2023 – 09/12/2023 </a:t>
                      </a:r>
                      <a:endParaRPr lang="en-PH" sz="1800" b="0" i="0" dirty="0">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678369748"/>
                  </a:ext>
                </a:extLst>
              </a:tr>
              <a:tr h="556394">
                <a:tc>
                  <a:txBody>
                    <a:bodyPr/>
                    <a:lstStyle/>
                    <a:p>
                      <a:pPr fontAlgn="t"/>
                      <a:endParaRPr lang="en-PH" sz="1800" b="1" spc="300" dirty="0">
                        <a:solidFill>
                          <a:schemeClr val="bg1"/>
                        </a:solidFill>
                        <a:effectLst/>
                      </a:endParaRPr>
                    </a:p>
                    <a:p>
                      <a:pPr algn="l" rtl="0" fontAlgn="base"/>
                      <a:r>
                        <a:rPr lang="en-PH" sz="1800" b="1" i="0" spc="300" dirty="0">
                          <a:solidFill>
                            <a:schemeClr val="bg1"/>
                          </a:solidFill>
                          <a:effectLst/>
                          <a:latin typeface="Calibri" panose="020F0502020204030204" pitchFamily="34" charset="0"/>
                        </a:rPr>
                        <a:t>Analysis</a:t>
                      </a:r>
                      <a:endParaRPr lang="en-PH" sz="1800" b="1" i="0" spc="300" dirty="0">
                        <a:solidFill>
                          <a:schemeClr val="bg1"/>
                        </a:solidFill>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5B9BD5"/>
                    </a:solidFill>
                  </a:tcPr>
                </a:tc>
                <a:tc>
                  <a:txBody>
                    <a:bodyPr/>
                    <a:lstStyle/>
                    <a:p>
                      <a:pPr algn="ctr" fontAlgn="t"/>
                      <a:endParaRPr lang="en-PH" sz="1800" dirty="0">
                        <a:effectLst/>
                      </a:endParaRPr>
                    </a:p>
                    <a:p>
                      <a:pPr algn="ctr" rtl="0" fontAlgn="base"/>
                      <a:r>
                        <a:rPr lang="en-PH" sz="1800" b="0" i="0" dirty="0">
                          <a:effectLst/>
                          <a:latin typeface="Calibri" panose="020F0502020204030204" pitchFamily="34" charset="0"/>
                        </a:rPr>
                        <a:t>09/13/2023 – 10/10/2023 </a:t>
                      </a:r>
                      <a:endParaRPr lang="en-PH" sz="1800" b="0" i="0" dirty="0">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BDD7EE"/>
                    </a:solidFill>
                  </a:tcPr>
                </a:tc>
                <a:extLst>
                  <a:ext uri="{0D108BD9-81ED-4DB2-BD59-A6C34878D82A}">
                    <a16:rowId xmlns:a16="http://schemas.microsoft.com/office/drawing/2014/main" val="1951237981"/>
                  </a:ext>
                </a:extLst>
              </a:tr>
              <a:tr h="556394">
                <a:tc>
                  <a:txBody>
                    <a:bodyPr/>
                    <a:lstStyle/>
                    <a:p>
                      <a:pPr fontAlgn="t"/>
                      <a:endParaRPr lang="en-PH" sz="1800" b="1" spc="300" dirty="0">
                        <a:solidFill>
                          <a:schemeClr val="bg1"/>
                        </a:solidFill>
                        <a:effectLst/>
                      </a:endParaRPr>
                    </a:p>
                    <a:p>
                      <a:pPr algn="l" rtl="0" fontAlgn="base"/>
                      <a:r>
                        <a:rPr lang="en-PH" sz="1800" b="1" i="0" spc="300" dirty="0">
                          <a:solidFill>
                            <a:schemeClr val="bg1"/>
                          </a:solidFill>
                          <a:effectLst/>
                          <a:latin typeface="Calibri" panose="020F0502020204030204" pitchFamily="34" charset="0"/>
                        </a:rPr>
                        <a:t>Design </a:t>
                      </a:r>
                      <a:endParaRPr lang="en-PH" sz="1800" b="1" i="0" spc="300" dirty="0">
                        <a:solidFill>
                          <a:schemeClr val="bg1"/>
                        </a:solidFill>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5B9BD5"/>
                    </a:solidFill>
                  </a:tcPr>
                </a:tc>
                <a:tc>
                  <a:txBody>
                    <a:bodyPr/>
                    <a:lstStyle/>
                    <a:p>
                      <a:pPr algn="ctr" fontAlgn="t"/>
                      <a:endParaRPr lang="en-PH" sz="1800" dirty="0">
                        <a:effectLst/>
                      </a:endParaRPr>
                    </a:p>
                    <a:p>
                      <a:pPr algn="ctr" rtl="0" fontAlgn="base"/>
                      <a:r>
                        <a:rPr lang="en-PH" sz="1800" b="0" i="0" dirty="0">
                          <a:effectLst/>
                          <a:latin typeface="Calibri" panose="020F0502020204030204" pitchFamily="34" charset="0"/>
                        </a:rPr>
                        <a:t>10/11/2023 – 04/01/2024 </a:t>
                      </a:r>
                      <a:endParaRPr lang="en-PH" sz="1800" b="0" i="0" dirty="0">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78880718"/>
                  </a:ext>
                </a:extLst>
              </a:tr>
              <a:tr h="556394">
                <a:tc>
                  <a:txBody>
                    <a:bodyPr/>
                    <a:lstStyle/>
                    <a:p>
                      <a:pPr fontAlgn="t"/>
                      <a:endParaRPr lang="en-PH" sz="1800" b="1" spc="300" dirty="0">
                        <a:solidFill>
                          <a:schemeClr val="bg1"/>
                        </a:solidFill>
                        <a:effectLst/>
                      </a:endParaRPr>
                    </a:p>
                    <a:p>
                      <a:pPr algn="l" rtl="0" fontAlgn="base"/>
                      <a:r>
                        <a:rPr lang="en-PH" sz="1800" b="1" i="0" spc="300" dirty="0">
                          <a:solidFill>
                            <a:schemeClr val="bg1"/>
                          </a:solidFill>
                          <a:effectLst/>
                          <a:latin typeface="Calibri" panose="020F0502020204030204" pitchFamily="34" charset="0"/>
                        </a:rPr>
                        <a:t>Testing </a:t>
                      </a:r>
                      <a:endParaRPr lang="en-PH" sz="1800" b="1" i="0" spc="300" dirty="0">
                        <a:solidFill>
                          <a:schemeClr val="bg1"/>
                        </a:solidFill>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5B9BD5"/>
                    </a:solidFill>
                  </a:tcPr>
                </a:tc>
                <a:tc>
                  <a:txBody>
                    <a:bodyPr/>
                    <a:lstStyle/>
                    <a:p>
                      <a:pPr algn="ctr" fontAlgn="t"/>
                      <a:endParaRPr lang="en-PH" sz="1800" dirty="0">
                        <a:effectLst/>
                      </a:endParaRPr>
                    </a:p>
                    <a:p>
                      <a:pPr algn="ctr" rtl="0" fontAlgn="base"/>
                      <a:r>
                        <a:rPr lang="en-PH" sz="1800" b="0" i="0" dirty="0">
                          <a:effectLst/>
                          <a:latin typeface="Calibri" panose="020F0502020204030204" pitchFamily="34" charset="0"/>
                        </a:rPr>
                        <a:t>04/02/2024 – 04/25/2024 </a:t>
                      </a:r>
                      <a:endParaRPr lang="en-PH" sz="1800" b="0" i="0" dirty="0">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BDD7EE"/>
                    </a:solidFill>
                  </a:tcPr>
                </a:tc>
                <a:extLst>
                  <a:ext uri="{0D108BD9-81ED-4DB2-BD59-A6C34878D82A}">
                    <a16:rowId xmlns:a16="http://schemas.microsoft.com/office/drawing/2014/main" val="1104575511"/>
                  </a:ext>
                </a:extLst>
              </a:tr>
              <a:tr h="556394">
                <a:tc>
                  <a:txBody>
                    <a:bodyPr/>
                    <a:lstStyle/>
                    <a:p>
                      <a:pPr fontAlgn="t"/>
                      <a:endParaRPr lang="en-PH" sz="1800" b="1" spc="300" dirty="0">
                        <a:solidFill>
                          <a:schemeClr val="bg1"/>
                        </a:solidFill>
                        <a:effectLst/>
                      </a:endParaRPr>
                    </a:p>
                    <a:p>
                      <a:pPr algn="l" rtl="0" fontAlgn="base"/>
                      <a:r>
                        <a:rPr lang="en-PH" sz="1800" b="1" i="0" spc="300" dirty="0">
                          <a:solidFill>
                            <a:schemeClr val="bg1"/>
                          </a:solidFill>
                          <a:effectLst/>
                          <a:latin typeface="Calibri" panose="020F0502020204030204" pitchFamily="34" charset="0"/>
                        </a:rPr>
                        <a:t>Implementation </a:t>
                      </a:r>
                      <a:endParaRPr lang="en-PH" sz="1800" b="1" i="0" spc="300" dirty="0">
                        <a:solidFill>
                          <a:schemeClr val="bg1"/>
                        </a:solidFill>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5B9BD5"/>
                    </a:solidFill>
                  </a:tcPr>
                </a:tc>
                <a:tc>
                  <a:txBody>
                    <a:bodyPr/>
                    <a:lstStyle/>
                    <a:p>
                      <a:pPr algn="ctr" fontAlgn="t"/>
                      <a:endParaRPr lang="en-PH" sz="1800" dirty="0">
                        <a:effectLst/>
                      </a:endParaRPr>
                    </a:p>
                    <a:p>
                      <a:pPr algn="ctr" rtl="0" fontAlgn="base"/>
                      <a:r>
                        <a:rPr lang="en-PH" sz="1800" b="0" i="0" dirty="0">
                          <a:effectLst/>
                          <a:latin typeface="Calibri" panose="020F0502020204030204" pitchFamily="34" charset="0"/>
                        </a:rPr>
                        <a:t>04/18/2024 – 06/26/2024 </a:t>
                      </a:r>
                      <a:endParaRPr lang="en-PH" sz="1800" b="0" i="0" dirty="0">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595142653"/>
                  </a:ext>
                </a:extLst>
              </a:tr>
              <a:tr h="556394">
                <a:tc>
                  <a:txBody>
                    <a:bodyPr/>
                    <a:lstStyle/>
                    <a:p>
                      <a:pPr fontAlgn="t"/>
                      <a:endParaRPr lang="en-PH" sz="1800" b="1" spc="300" dirty="0">
                        <a:solidFill>
                          <a:schemeClr val="bg1"/>
                        </a:solidFill>
                        <a:effectLst/>
                      </a:endParaRPr>
                    </a:p>
                    <a:p>
                      <a:pPr algn="l" rtl="0" fontAlgn="base"/>
                      <a:r>
                        <a:rPr lang="en-PH" sz="1800" b="1" i="0" spc="300" dirty="0">
                          <a:solidFill>
                            <a:schemeClr val="bg1"/>
                          </a:solidFill>
                          <a:effectLst/>
                          <a:latin typeface="Calibri" panose="020F0502020204030204" pitchFamily="34" charset="0"/>
                        </a:rPr>
                        <a:t>Close Project </a:t>
                      </a:r>
                      <a:endParaRPr lang="en-PH" sz="1800" b="1" i="0" spc="300" dirty="0">
                        <a:solidFill>
                          <a:schemeClr val="bg1"/>
                        </a:solidFill>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5B9BD5"/>
                    </a:solidFill>
                  </a:tcPr>
                </a:tc>
                <a:tc>
                  <a:txBody>
                    <a:bodyPr/>
                    <a:lstStyle/>
                    <a:p>
                      <a:pPr algn="ctr" fontAlgn="t"/>
                      <a:endParaRPr lang="en-PH" sz="1800" dirty="0">
                        <a:effectLst/>
                      </a:endParaRPr>
                    </a:p>
                    <a:p>
                      <a:pPr algn="ctr" rtl="0" fontAlgn="base"/>
                      <a:r>
                        <a:rPr lang="en-PH" sz="1800" b="0" i="0" dirty="0">
                          <a:effectLst/>
                          <a:latin typeface="Calibri" panose="020F0502020204030204" pitchFamily="34" charset="0"/>
                        </a:rPr>
                        <a:t>07/27/2024 – 08/12/2024 </a:t>
                      </a:r>
                      <a:endParaRPr lang="en-PH" sz="1800" b="0" i="0" dirty="0">
                        <a:effectLst/>
                      </a:endParaRPr>
                    </a:p>
                  </a:txBody>
                  <a:tcPr marL="73132" marR="73132" marT="36566" marB="36566">
                    <a:lnL w="7620" cap="flat" cmpd="sng" algn="ctr">
                      <a:solidFill>
                        <a:srgbClr val="5B9BD5"/>
                      </a:solidFill>
                      <a:prstDash val="solid"/>
                      <a:round/>
                      <a:headEnd type="none" w="med" len="med"/>
                      <a:tailEnd type="none" w="med" len="med"/>
                    </a:lnL>
                    <a:lnR w="7620" cap="flat" cmpd="sng" algn="ctr">
                      <a:solidFill>
                        <a:srgbClr val="5B9BD5"/>
                      </a:solidFill>
                      <a:prstDash val="solid"/>
                      <a:round/>
                      <a:headEnd type="none" w="med" len="med"/>
                      <a:tailEnd type="none" w="med" len="med"/>
                    </a:lnR>
                    <a:lnT w="7620" cap="flat" cmpd="sng" algn="ctr">
                      <a:solidFill>
                        <a:srgbClr val="5B9BD5"/>
                      </a:solidFill>
                      <a:prstDash val="solid"/>
                      <a:round/>
                      <a:headEnd type="none" w="med" len="med"/>
                      <a:tailEnd type="none" w="med" len="med"/>
                    </a:lnT>
                    <a:lnB w="7620" cap="flat" cmpd="sng" algn="ctr">
                      <a:solidFill>
                        <a:srgbClr val="5B9BD5"/>
                      </a:solidFill>
                      <a:prstDash val="solid"/>
                      <a:round/>
                      <a:headEnd type="none" w="med" len="med"/>
                      <a:tailEnd type="none" w="med" len="med"/>
                    </a:lnB>
                    <a:solidFill>
                      <a:srgbClr val="BDD7EE"/>
                    </a:solidFill>
                  </a:tcPr>
                </a:tc>
                <a:extLst>
                  <a:ext uri="{0D108BD9-81ED-4DB2-BD59-A6C34878D82A}">
                    <a16:rowId xmlns:a16="http://schemas.microsoft.com/office/drawing/2014/main" val="2417551153"/>
                  </a:ext>
                </a:extLst>
              </a:tr>
            </a:tbl>
          </a:graphicData>
        </a:graphic>
      </p:graphicFrame>
      <p:pic>
        <p:nvPicPr>
          <p:cNvPr id="15" name="Picture 14">
            <a:extLst>
              <a:ext uri="{FF2B5EF4-FFF2-40B4-BE49-F238E27FC236}">
                <a16:creationId xmlns:a16="http://schemas.microsoft.com/office/drawing/2014/main" id="{0A1B88DB-B94F-B963-E997-980354D1B2A8}"/>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17704244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EE474BB0-80E9-4378-BDA7-D1BBEC0B4746}"/>
              </a:ext>
            </a:extLst>
          </p:cNvPr>
          <p:cNvSpPr/>
          <p:nvPr/>
        </p:nvSpPr>
        <p:spPr>
          <a:xfrm>
            <a:off x="0" y="1486910"/>
            <a:ext cx="12191999" cy="4940131"/>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891E8491-15C6-4CAE-A2A8-AA7E85838287}"/>
              </a:ext>
            </a:extLst>
          </p:cNvPr>
          <p:cNvSpPr/>
          <p:nvPr/>
        </p:nvSpPr>
        <p:spPr>
          <a:xfrm>
            <a:off x="8172858" y="208027"/>
            <a:ext cx="3062143" cy="277087"/>
          </a:xfrm>
          <a:prstGeom prst="round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7F953A6-1ACD-4FDC-9971-56D7DB2025A3}"/>
              </a:ext>
            </a:extLst>
          </p:cNvPr>
          <p:cNvSpPr txBox="1">
            <a:spLocks/>
          </p:cNvSpPr>
          <p:nvPr/>
        </p:nvSpPr>
        <p:spPr>
          <a:xfrm>
            <a:off x="8874537" y="241279"/>
            <a:ext cx="2054152"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00">
                <a:latin typeface="Raleway" panose="020B0503030101060003" pitchFamily="34" charset="0"/>
              </a:rPr>
              <a:t>Ian </a:t>
            </a:r>
            <a:r>
              <a:rPr lang="en-US" sz="1100" err="1">
                <a:latin typeface="Raleway" panose="020B0503030101060003" pitchFamily="34" charset="0"/>
              </a:rPr>
              <a:t>Onrubia</a:t>
            </a:r>
            <a:endParaRPr lang="en-US" sz="1100">
              <a:latin typeface="Raleway" panose="020B0503030101060003" pitchFamily="34" charset="0"/>
            </a:endParaRPr>
          </a:p>
        </p:txBody>
      </p:sp>
      <p:sp>
        <p:nvSpPr>
          <p:cNvPr id="6" name="Shape 4857">
            <a:extLst>
              <a:ext uri="{FF2B5EF4-FFF2-40B4-BE49-F238E27FC236}">
                <a16:creationId xmlns:a16="http://schemas.microsoft.com/office/drawing/2014/main" id="{45CD2EF8-1CAF-489A-8A00-DE04491AD5E6}"/>
              </a:ext>
            </a:extLst>
          </p:cNvPr>
          <p:cNvSpPr/>
          <p:nvPr/>
        </p:nvSpPr>
        <p:spPr>
          <a:xfrm>
            <a:off x="8323148" y="281850"/>
            <a:ext cx="149031" cy="149069"/>
          </a:xfrm>
          <a:custGeom>
            <a:avLst/>
            <a:gdLst/>
            <a:ahLst/>
            <a:cxnLst/>
            <a:rect l="0" t="0" r="0" b="0"/>
            <a:pathLst>
              <a:path w="120000" h="120000" extrusionOk="0">
                <a:moveTo>
                  <a:pt x="116810" y="100066"/>
                </a:moveTo>
                <a:lnTo>
                  <a:pt x="116810" y="100066"/>
                </a:lnTo>
                <a:cubicBezTo>
                  <a:pt x="118405" y="102857"/>
                  <a:pt x="119800" y="105647"/>
                  <a:pt x="119800" y="108438"/>
                </a:cubicBezTo>
                <a:cubicBezTo>
                  <a:pt x="119800" y="114219"/>
                  <a:pt x="115415" y="119800"/>
                  <a:pt x="108438" y="119800"/>
                </a:cubicBezTo>
                <a:cubicBezTo>
                  <a:pt x="105647" y="119800"/>
                  <a:pt x="102857" y="118405"/>
                  <a:pt x="101461" y="117009"/>
                </a:cubicBezTo>
                <a:cubicBezTo>
                  <a:pt x="67574" y="83122"/>
                  <a:pt x="67574" y="83122"/>
                  <a:pt x="67574" y="83122"/>
                </a:cubicBezTo>
                <a:cubicBezTo>
                  <a:pt x="60598" y="87308"/>
                  <a:pt x="53621" y="90299"/>
                  <a:pt x="45049" y="90299"/>
                </a:cubicBezTo>
                <a:cubicBezTo>
                  <a:pt x="19734" y="90299"/>
                  <a:pt x="0" y="69169"/>
                  <a:pt x="0" y="45049"/>
                </a:cubicBezTo>
                <a:cubicBezTo>
                  <a:pt x="0" y="19734"/>
                  <a:pt x="19734" y="0"/>
                  <a:pt x="45049" y="0"/>
                </a:cubicBezTo>
                <a:cubicBezTo>
                  <a:pt x="70365" y="0"/>
                  <a:pt x="90099" y="19734"/>
                  <a:pt x="90099" y="45049"/>
                </a:cubicBezTo>
                <a:cubicBezTo>
                  <a:pt x="90099" y="53621"/>
                  <a:pt x="87308" y="60598"/>
                  <a:pt x="84518" y="67774"/>
                </a:cubicBezTo>
                <a:cubicBezTo>
                  <a:pt x="116810" y="100066"/>
                  <a:pt x="116810" y="100066"/>
                  <a:pt x="116810" y="100066"/>
                </a:cubicBezTo>
                <a:close/>
                <a:moveTo>
                  <a:pt x="45049" y="11362"/>
                </a:moveTo>
                <a:lnTo>
                  <a:pt x="45049" y="11362"/>
                </a:lnTo>
                <a:cubicBezTo>
                  <a:pt x="26710" y="11362"/>
                  <a:pt x="11162" y="25315"/>
                  <a:pt x="11162" y="45049"/>
                </a:cubicBezTo>
                <a:cubicBezTo>
                  <a:pt x="11162" y="63388"/>
                  <a:pt x="26710" y="78936"/>
                  <a:pt x="45049" y="78936"/>
                </a:cubicBezTo>
                <a:cubicBezTo>
                  <a:pt x="63388" y="78936"/>
                  <a:pt x="78936" y="63388"/>
                  <a:pt x="78936" y="45049"/>
                </a:cubicBezTo>
                <a:cubicBezTo>
                  <a:pt x="78936" y="25315"/>
                  <a:pt x="63388" y="11362"/>
                  <a:pt x="45049" y="11362"/>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7" name="Straight Connector 6">
            <a:extLst>
              <a:ext uri="{FF2B5EF4-FFF2-40B4-BE49-F238E27FC236}">
                <a16:creationId xmlns:a16="http://schemas.microsoft.com/office/drawing/2014/main" id="{EA0D2E57-0ECB-4E20-8EC8-F63084286CD8}"/>
              </a:ext>
            </a:extLst>
          </p:cNvPr>
          <p:cNvCxnSpPr/>
          <p:nvPr/>
        </p:nvCxnSpPr>
        <p:spPr>
          <a:xfrm>
            <a:off x="8658056" y="208027"/>
            <a:ext cx="0" cy="2770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D8EB8189-24EC-47EC-8674-E293765B44F6}"/>
              </a:ext>
            </a:extLst>
          </p:cNvPr>
          <p:cNvSpPr/>
          <p:nvPr/>
        </p:nvSpPr>
        <p:spPr>
          <a:xfrm>
            <a:off x="11615900" y="0"/>
            <a:ext cx="576100" cy="5761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4836">
            <a:extLst>
              <a:ext uri="{FF2B5EF4-FFF2-40B4-BE49-F238E27FC236}">
                <a16:creationId xmlns:a16="http://schemas.microsoft.com/office/drawing/2014/main" id="{53675506-286F-465F-9C11-4F45C6F26DD2}"/>
              </a:ext>
            </a:extLst>
          </p:cNvPr>
          <p:cNvSpPr/>
          <p:nvPr/>
        </p:nvSpPr>
        <p:spPr>
          <a:xfrm>
            <a:off x="11739540" y="165167"/>
            <a:ext cx="287792" cy="279400"/>
          </a:xfrm>
          <a:custGeom>
            <a:avLst/>
            <a:gdLst/>
            <a:ahLst/>
            <a:cxnLst/>
            <a:rect l="0" t="0" r="0" b="0"/>
            <a:pathLst>
              <a:path w="120000" h="120000" extrusionOk="0">
                <a:moveTo>
                  <a:pt x="118402" y="105310"/>
                </a:moveTo>
                <a:lnTo>
                  <a:pt x="118402" y="105310"/>
                </a:lnTo>
                <a:cubicBezTo>
                  <a:pt x="105823" y="118344"/>
                  <a:pt x="105823" y="118344"/>
                  <a:pt x="105823" y="118344"/>
                </a:cubicBezTo>
                <a:cubicBezTo>
                  <a:pt x="104425" y="119793"/>
                  <a:pt x="102828" y="119793"/>
                  <a:pt x="101430" y="119793"/>
                </a:cubicBezTo>
                <a:cubicBezTo>
                  <a:pt x="98635" y="119793"/>
                  <a:pt x="95840" y="118344"/>
                  <a:pt x="95840" y="114000"/>
                </a:cubicBezTo>
                <a:cubicBezTo>
                  <a:pt x="95840" y="112551"/>
                  <a:pt x="95840" y="111103"/>
                  <a:pt x="97237" y="111103"/>
                </a:cubicBezTo>
                <a:cubicBezTo>
                  <a:pt x="101430" y="106758"/>
                  <a:pt x="101430" y="106758"/>
                  <a:pt x="101430" y="106758"/>
                </a:cubicBezTo>
                <a:cubicBezTo>
                  <a:pt x="74675" y="106758"/>
                  <a:pt x="74675" y="106758"/>
                  <a:pt x="74675" y="106758"/>
                </a:cubicBezTo>
                <a:cubicBezTo>
                  <a:pt x="71880" y="106758"/>
                  <a:pt x="69084" y="103862"/>
                  <a:pt x="69084" y="100758"/>
                </a:cubicBezTo>
                <a:cubicBezTo>
                  <a:pt x="69084" y="97862"/>
                  <a:pt x="71880" y="94965"/>
                  <a:pt x="74675" y="94965"/>
                </a:cubicBezTo>
                <a:cubicBezTo>
                  <a:pt x="101430" y="94965"/>
                  <a:pt x="101430" y="94965"/>
                  <a:pt x="101430" y="94965"/>
                </a:cubicBezTo>
                <a:cubicBezTo>
                  <a:pt x="97237" y="90620"/>
                  <a:pt x="97237" y="90620"/>
                  <a:pt x="97237" y="90620"/>
                </a:cubicBezTo>
                <a:cubicBezTo>
                  <a:pt x="95840" y="90620"/>
                  <a:pt x="95840" y="89172"/>
                  <a:pt x="95840" y="87724"/>
                </a:cubicBezTo>
                <a:cubicBezTo>
                  <a:pt x="95840" y="83379"/>
                  <a:pt x="98635" y="81931"/>
                  <a:pt x="101430" y="81931"/>
                </a:cubicBezTo>
                <a:cubicBezTo>
                  <a:pt x="102828" y="81931"/>
                  <a:pt x="104425" y="81931"/>
                  <a:pt x="105823" y="83379"/>
                </a:cubicBezTo>
                <a:cubicBezTo>
                  <a:pt x="118402" y="96413"/>
                  <a:pt x="118402" y="96413"/>
                  <a:pt x="118402" y="96413"/>
                </a:cubicBezTo>
                <a:cubicBezTo>
                  <a:pt x="119800" y="97862"/>
                  <a:pt x="119800" y="99310"/>
                  <a:pt x="119800" y="100758"/>
                </a:cubicBezTo>
                <a:cubicBezTo>
                  <a:pt x="119800" y="102206"/>
                  <a:pt x="119800" y="103862"/>
                  <a:pt x="118402" y="105310"/>
                </a:cubicBezTo>
                <a:close/>
                <a:moveTo>
                  <a:pt x="90249" y="89172"/>
                </a:moveTo>
                <a:lnTo>
                  <a:pt x="90249" y="89172"/>
                </a:lnTo>
                <a:cubicBezTo>
                  <a:pt x="74675" y="89172"/>
                  <a:pt x="74675" y="89172"/>
                  <a:pt x="74675" y="89172"/>
                </a:cubicBezTo>
                <a:cubicBezTo>
                  <a:pt x="69084" y="89172"/>
                  <a:pt x="63494" y="94965"/>
                  <a:pt x="63494" y="100758"/>
                </a:cubicBezTo>
                <a:cubicBezTo>
                  <a:pt x="63494" y="106758"/>
                  <a:pt x="69084" y="112551"/>
                  <a:pt x="74675" y="112551"/>
                </a:cubicBezTo>
                <a:cubicBezTo>
                  <a:pt x="90249" y="112551"/>
                  <a:pt x="90249" y="112551"/>
                  <a:pt x="90249" y="112551"/>
                </a:cubicBezTo>
                <a:lnTo>
                  <a:pt x="90249" y="114000"/>
                </a:lnTo>
                <a:cubicBezTo>
                  <a:pt x="90249" y="116896"/>
                  <a:pt x="90249" y="118344"/>
                  <a:pt x="91647" y="119793"/>
                </a:cubicBezTo>
                <a:cubicBezTo>
                  <a:pt x="5590" y="119793"/>
                  <a:pt x="5590" y="119793"/>
                  <a:pt x="5590" y="119793"/>
                </a:cubicBezTo>
                <a:cubicBezTo>
                  <a:pt x="2795" y="119793"/>
                  <a:pt x="0" y="118344"/>
                  <a:pt x="0" y="114000"/>
                </a:cubicBezTo>
                <a:cubicBezTo>
                  <a:pt x="0" y="114000"/>
                  <a:pt x="0" y="93517"/>
                  <a:pt x="15374" y="84827"/>
                </a:cubicBezTo>
                <a:cubicBezTo>
                  <a:pt x="23960" y="80275"/>
                  <a:pt x="21164" y="84827"/>
                  <a:pt x="32346" y="78827"/>
                </a:cubicBezTo>
                <a:cubicBezTo>
                  <a:pt x="43727" y="74482"/>
                  <a:pt x="46522" y="73034"/>
                  <a:pt x="46522" y="73034"/>
                </a:cubicBezTo>
                <a:cubicBezTo>
                  <a:pt x="46522" y="61241"/>
                  <a:pt x="46522" y="61241"/>
                  <a:pt x="46522" y="61241"/>
                </a:cubicBezTo>
                <a:cubicBezTo>
                  <a:pt x="46522" y="61241"/>
                  <a:pt x="42329" y="56896"/>
                  <a:pt x="40732" y="46758"/>
                </a:cubicBezTo>
                <a:cubicBezTo>
                  <a:pt x="37936" y="48206"/>
                  <a:pt x="37936" y="43862"/>
                  <a:pt x="37936" y="40965"/>
                </a:cubicBezTo>
                <a:cubicBezTo>
                  <a:pt x="37936" y="37862"/>
                  <a:pt x="36539" y="30620"/>
                  <a:pt x="39334" y="30620"/>
                </a:cubicBezTo>
                <a:cubicBezTo>
                  <a:pt x="37936" y="26275"/>
                  <a:pt x="37936" y="20482"/>
                  <a:pt x="37936" y="19034"/>
                </a:cubicBezTo>
                <a:cubicBezTo>
                  <a:pt x="39334" y="10137"/>
                  <a:pt x="47920" y="0"/>
                  <a:pt x="60698" y="0"/>
                </a:cubicBezTo>
                <a:cubicBezTo>
                  <a:pt x="74675" y="0"/>
                  <a:pt x="81863" y="10137"/>
                  <a:pt x="81863" y="19034"/>
                </a:cubicBezTo>
                <a:cubicBezTo>
                  <a:pt x="81863" y="20482"/>
                  <a:pt x="81863" y="26275"/>
                  <a:pt x="80266" y="30620"/>
                </a:cubicBezTo>
                <a:cubicBezTo>
                  <a:pt x="84658" y="30620"/>
                  <a:pt x="83261" y="37862"/>
                  <a:pt x="83261" y="40965"/>
                </a:cubicBezTo>
                <a:cubicBezTo>
                  <a:pt x="83261" y="43862"/>
                  <a:pt x="81863" y="48206"/>
                  <a:pt x="78868" y="46758"/>
                </a:cubicBezTo>
                <a:cubicBezTo>
                  <a:pt x="77470" y="56896"/>
                  <a:pt x="73277" y="61241"/>
                  <a:pt x="73277" y="61241"/>
                </a:cubicBezTo>
                <a:cubicBezTo>
                  <a:pt x="73277" y="73034"/>
                  <a:pt x="73277" y="73034"/>
                  <a:pt x="73277" y="73034"/>
                </a:cubicBezTo>
                <a:cubicBezTo>
                  <a:pt x="73277" y="73034"/>
                  <a:pt x="76073" y="74482"/>
                  <a:pt x="87454" y="78827"/>
                </a:cubicBezTo>
                <a:cubicBezTo>
                  <a:pt x="88851" y="80275"/>
                  <a:pt x="90249" y="80275"/>
                  <a:pt x="91647" y="80275"/>
                </a:cubicBezTo>
                <a:cubicBezTo>
                  <a:pt x="90249" y="83379"/>
                  <a:pt x="90249" y="84827"/>
                  <a:pt x="90249" y="87724"/>
                </a:cubicBezTo>
                <a:lnTo>
                  <a:pt x="90249" y="89172"/>
                </a:lnTo>
                <a:close/>
                <a:moveTo>
                  <a:pt x="119800" y="114000"/>
                </a:moveTo>
                <a:lnTo>
                  <a:pt x="119800" y="114000"/>
                </a:lnTo>
                <a:cubicBezTo>
                  <a:pt x="119800" y="118344"/>
                  <a:pt x="118402" y="119793"/>
                  <a:pt x="114209" y="119793"/>
                </a:cubicBezTo>
                <a:cubicBezTo>
                  <a:pt x="111414" y="119793"/>
                  <a:pt x="111414" y="119793"/>
                  <a:pt x="111414" y="119793"/>
                </a:cubicBezTo>
                <a:cubicBezTo>
                  <a:pt x="119800" y="111103"/>
                  <a:pt x="119800" y="111103"/>
                  <a:pt x="119800" y="111103"/>
                </a:cubicBezTo>
                <a:cubicBezTo>
                  <a:pt x="119800" y="114000"/>
                  <a:pt x="119800" y="114000"/>
                  <a:pt x="119800" y="114000"/>
                </a:cubicBezTo>
                <a:close/>
              </a:path>
            </a:pathLst>
          </a:custGeom>
          <a:solidFill>
            <a:schemeClr val="bg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nvGrpSpPr>
          <p:cNvPr id="10" name="Group 9">
            <a:extLst>
              <a:ext uri="{FF2B5EF4-FFF2-40B4-BE49-F238E27FC236}">
                <a16:creationId xmlns:a16="http://schemas.microsoft.com/office/drawing/2014/main" id="{A935FACA-77FC-45B3-90D6-B97266B2174C}"/>
              </a:ext>
            </a:extLst>
          </p:cNvPr>
          <p:cNvGrpSpPr/>
          <p:nvPr/>
        </p:nvGrpSpPr>
        <p:grpSpPr>
          <a:xfrm>
            <a:off x="3606522" y="214155"/>
            <a:ext cx="3282167" cy="277091"/>
            <a:chOff x="3606522" y="214155"/>
            <a:chExt cx="3282167" cy="277091"/>
          </a:xfrm>
        </p:grpSpPr>
        <p:sp>
          <p:nvSpPr>
            <p:cNvPr id="11" name="Title 1">
              <a:extLst>
                <a:ext uri="{FF2B5EF4-FFF2-40B4-BE49-F238E27FC236}">
                  <a16:creationId xmlns:a16="http://schemas.microsoft.com/office/drawing/2014/main" id="{6D2D091E-257F-4944-812D-78E4CC80F19B}"/>
                </a:ext>
              </a:extLst>
            </p:cNvPr>
            <p:cNvSpPr txBox="1">
              <a:spLocks/>
            </p:cNvSpPr>
            <p:nvPr/>
          </p:nvSpPr>
          <p:spPr>
            <a:xfrm>
              <a:off x="3606522" y="214155"/>
              <a:ext cx="637311" cy="27709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HOME</a:t>
              </a:r>
            </a:p>
          </p:txBody>
        </p:sp>
        <p:sp>
          <p:nvSpPr>
            <p:cNvPr id="12" name="Title 1">
              <a:extLst>
                <a:ext uri="{FF2B5EF4-FFF2-40B4-BE49-F238E27FC236}">
                  <a16:creationId xmlns:a16="http://schemas.microsoft.com/office/drawing/2014/main" id="{E5C02D24-DA02-4BC9-B069-2342033D4A15}"/>
                </a:ext>
              </a:extLst>
            </p:cNvPr>
            <p:cNvSpPr txBox="1">
              <a:spLocks/>
            </p:cNvSpPr>
            <p:nvPr/>
          </p:nvSpPr>
          <p:spPr>
            <a:xfrm>
              <a:off x="4732672"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000">
                  <a:latin typeface="Raleway" panose="020B0503030101060003" pitchFamily="34" charset="0"/>
                </a:rPr>
                <a:t>ABOUT US</a:t>
              </a:r>
            </a:p>
          </p:txBody>
        </p:sp>
        <p:sp>
          <p:nvSpPr>
            <p:cNvPr id="13" name="Title 1">
              <a:extLst>
                <a:ext uri="{FF2B5EF4-FFF2-40B4-BE49-F238E27FC236}">
                  <a16:creationId xmlns:a16="http://schemas.microsoft.com/office/drawing/2014/main" id="{01D938D2-56E5-44E8-BA05-C5C627485DA0}"/>
                </a:ext>
              </a:extLst>
            </p:cNvPr>
            <p:cNvSpPr txBox="1">
              <a:spLocks/>
            </p:cNvSpPr>
            <p:nvPr/>
          </p:nvSpPr>
          <p:spPr>
            <a:xfrm>
              <a:off x="5905013" y="214156"/>
              <a:ext cx="983676" cy="27708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d-ID" sz="1000">
                  <a:latin typeface="Raleway" panose="020B0503030101060003" pitchFamily="34" charset="0"/>
                </a:rPr>
                <a:t>NEXT SLIDE</a:t>
              </a:r>
              <a:endParaRPr lang="en-US" sz="1000">
                <a:latin typeface="Raleway" panose="020B0503030101060003" pitchFamily="34" charset="0"/>
              </a:endParaRPr>
            </a:p>
          </p:txBody>
        </p:sp>
      </p:grpSp>
      <p:sp>
        <p:nvSpPr>
          <p:cNvPr id="14" name="Shape 4748">
            <a:extLst>
              <a:ext uri="{FF2B5EF4-FFF2-40B4-BE49-F238E27FC236}">
                <a16:creationId xmlns:a16="http://schemas.microsoft.com/office/drawing/2014/main" id="{4E189DCC-12B1-4CC2-B62C-EE6C960D737B}"/>
              </a:ext>
            </a:extLst>
          </p:cNvPr>
          <p:cNvSpPr/>
          <p:nvPr/>
        </p:nvSpPr>
        <p:spPr>
          <a:xfrm>
            <a:off x="218710" y="241279"/>
            <a:ext cx="292024" cy="173567"/>
          </a:xfrm>
          <a:custGeom>
            <a:avLst/>
            <a:gdLst/>
            <a:ahLst/>
            <a:cxnLst/>
            <a:rect l="0" t="0" r="0" b="0"/>
            <a:pathLst>
              <a:path w="120000" h="120000" extrusionOk="0">
                <a:moveTo>
                  <a:pt x="114088" y="68144"/>
                </a:moveTo>
                <a:lnTo>
                  <a:pt x="114088" y="68144"/>
                </a:lnTo>
                <a:cubicBezTo>
                  <a:pt x="39014" y="68144"/>
                  <a:pt x="39014" y="68144"/>
                  <a:pt x="39014" y="68144"/>
                </a:cubicBezTo>
                <a:cubicBezTo>
                  <a:pt x="36256" y="68144"/>
                  <a:pt x="33300" y="65817"/>
                  <a:pt x="33300" y="58504"/>
                </a:cubicBezTo>
                <a:cubicBezTo>
                  <a:pt x="33300" y="53850"/>
                  <a:pt x="36256" y="49196"/>
                  <a:pt x="39014" y="49196"/>
                </a:cubicBezTo>
                <a:cubicBezTo>
                  <a:pt x="114088" y="49196"/>
                  <a:pt x="114088" y="49196"/>
                  <a:pt x="114088" y="49196"/>
                </a:cubicBezTo>
                <a:cubicBezTo>
                  <a:pt x="117044" y="49196"/>
                  <a:pt x="119802" y="53850"/>
                  <a:pt x="119802" y="58504"/>
                </a:cubicBezTo>
                <a:cubicBezTo>
                  <a:pt x="119802" y="65817"/>
                  <a:pt x="117044" y="68144"/>
                  <a:pt x="114088" y="68144"/>
                </a:cubicBezTo>
                <a:close/>
                <a:moveTo>
                  <a:pt x="114088" y="18614"/>
                </a:moveTo>
                <a:lnTo>
                  <a:pt x="114088" y="18614"/>
                </a:lnTo>
                <a:cubicBezTo>
                  <a:pt x="39014" y="18614"/>
                  <a:pt x="39014" y="18614"/>
                  <a:pt x="39014" y="18614"/>
                </a:cubicBezTo>
                <a:cubicBezTo>
                  <a:pt x="36256" y="18614"/>
                  <a:pt x="33300" y="13961"/>
                  <a:pt x="33300" y="9307"/>
                </a:cubicBezTo>
                <a:cubicBezTo>
                  <a:pt x="33300" y="4653"/>
                  <a:pt x="36256" y="0"/>
                  <a:pt x="39014" y="0"/>
                </a:cubicBezTo>
                <a:cubicBezTo>
                  <a:pt x="114088" y="0"/>
                  <a:pt x="114088" y="0"/>
                  <a:pt x="114088" y="0"/>
                </a:cubicBezTo>
                <a:cubicBezTo>
                  <a:pt x="117044" y="0"/>
                  <a:pt x="119802" y="4653"/>
                  <a:pt x="119802" y="9307"/>
                </a:cubicBezTo>
                <a:cubicBezTo>
                  <a:pt x="119802" y="13961"/>
                  <a:pt x="117044" y="18614"/>
                  <a:pt x="114088" y="18614"/>
                </a:cubicBezTo>
                <a:close/>
                <a:moveTo>
                  <a:pt x="16748" y="119667"/>
                </a:moveTo>
                <a:lnTo>
                  <a:pt x="16748" y="119667"/>
                </a:lnTo>
                <a:cubicBezTo>
                  <a:pt x="5517" y="119667"/>
                  <a:pt x="5517" y="119667"/>
                  <a:pt x="5517" y="119667"/>
                </a:cubicBezTo>
                <a:cubicBezTo>
                  <a:pt x="2758" y="119667"/>
                  <a:pt x="0" y="115013"/>
                  <a:pt x="0" y="110360"/>
                </a:cubicBezTo>
                <a:cubicBezTo>
                  <a:pt x="0" y="103379"/>
                  <a:pt x="2758" y="101052"/>
                  <a:pt x="5517" y="101052"/>
                </a:cubicBezTo>
                <a:cubicBezTo>
                  <a:pt x="16748" y="101052"/>
                  <a:pt x="16748" y="101052"/>
                  <a:pt x="16748" y="101052"/>
                </a:cubicBezTo>
                <a:cubicBezTo>
                  <a:pt x="20886" y="101052"/>
                  <a:pt x="22266" y="103379"/>
                  <a:pt x="22266" y="110360"/>
                </a:cubicBezTo>
                <a:cubicBezTo>
                  <a:pt x="22266" y="115013"/>
                  <a:pt x="20886" y="119667"/>
                  <a:pt x="16748" y="119667"/>
                </a:cubicBezTo>
                <a:close/>
                <a:moveTo>
                  <a:pt x="16748" y="68144"/>
                </a:moveTo>
                <a:lnTo>
                  <a:pt x="16748" y="68144"/>
                </a:lnTo>
                <a:cubicBezTo>
                  <a:pt x="5517" y="68144"/>
                  <a:pt x="5517" y="68144"/>
                  <a:pt x="5517" y="68144"/>
                </a:cubicBezTo>
                <a:cubicBezTo>
                  <a:pt x="2758" y="68144"/>
                  <a:pt x="0" y="65817"/>
                  <a:pt x="0" y="58504"/>
                </a:cubicBezTo>
                <a:cubicBezTo>
                  <a:pt x="0" y="53850"/>
                  <a:pt x="2758" y="49196"/>
                  <a:pt x="5517" y="49196"/>
                </a:cubicBezTo>
                <a:cubicBezTo>
                  <a:pt x="16748" y="49196"/>
                  <a:pt x="16748" y="49196"/>
                  <a:pt x="16748" y="49196"/>
                </a:cubicBezTo>
                <a:cubicBezTo>
                  <a:pt x="20886" y="49196"/>
                  <a:pt x="22266" y="53850"/>
                  <a:pt x="22266" y="58504"/>
                </a:cubicBezTo>
                <a:cubicBezTo>
                  <a:pt x="22266" y="65817"/>
                  <a:pt x="20886" y="68144"/>
                  <a:pt x="16748" y="68144"/>
                </a:cubicBezTo>
                <a:close/>
                <a:moveTo>
                  <a:pt x="16748" y="18614"/>
                </a:moveTo>
                <a:lnTo>
                  <a:pt x="16748" y="18614"/>
                </a:lnTo>
                <a:cubicBezTo>
                  <a:pt x="5517" y="18614"/>
                  <a:pt x="5517" y="18614"/>
                  <a:pt x="5517" y="18614"/>
                </a:cubicBezTo>
                <a:cubicBezTo>
                  <a:pt x="2758" y="18614"/>
                  <a:pt x="0" y="13961"/>
                  <a:pt x="0" y="9307"/>
                </a:cubicBezTo>
                <a:cubicBezTo>
                  <a:pt x="0" y="4653"/>
                  <a:pt x="2758" y="0"/>
                  <a:pt x="5517" y="0"/>
                </a:cubicBezTo>
                <a:cubicBezTo>
                  <a:pt x="16748" y="0"/>
                  <a:pt x="16748" y="0"/>
                  <a:pt x="16748" y="0"/>
                </a:cubicBezTo>
                <a:cubicBezTo>
                  <a:pt x="20886" y="0"/>
                  <a:pt x="22266" y="4653"/>
                  <a:pt x="22266" y="9307"/>
                </a:cubicBezTo>
                <a:cubicBezTo>
                  <a:pt x="22266" y="13961"/>
                  <a:pt x="20886" y="18614"/>
                  <a:pt x="16748" y="18614"/>
                </a:cubicBezTo>
                <a:close/>
                <a:moveTo>
                  <a:pt x="39014" y="119667"/>
                </a:moveTo>
                <a:lnTo>
                  <a:pt x="39014" y="119667"/>
                </a:lnTo>
                <a:cubicBezTo>
                  <a:pt x="36256" y="119667"/>
                  <a:pt x="33300" y="115013"/>
                  <a:pt x="33300" y="110360"/>
                </a:cubicBezTo>
                <a:cubicBezTo>
                  <a:pt x="33300" y="103379"/>
                  <a:pt x="36256" y="101052"/>
                  <a:pt x="39014" y="101052"/>
                </a:cubicBezTo>
                <a:cubicBezTo>
                  <a:pt x="114088" y="101052"/>
                  <a:pt x="114088" y="101052"/>
                  <a:pt x="114088" y="101052"/>
                </a:cubicBezTo>
                <a:cubicBezTo>
                  <a:pt x="117044" y="101052"/>
                  <a:pt x="119802" y="103379"/>
                  <a:pt x="119802" y="110360"/>
                </a:cubicBezTo>
                <a:cubicBezTo>
                  <a:pt x="119802" y="115013"/>
                  <a:pt x="117044" y="119667"/>
                  <a:pt x="114088" y="119667"/>
                </a:cubicBezTo>
                <a:cubicBezTo>
                  <a:pt x="39014" y="119667"/>
                  <a:pt x="39014" y="119667"/>
                  <a:pt x="39014" y="119667"/>
                </a:cubicBezTo>
                <a:close/>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cxnSp>
        <p:nvCxnSpPr>
          <p:cNvPr id="16" name="Straight Connector 15">
            <a:extLst>
              <a:ext uri="{FF2B5EF4-FFF2-40B4-BE49-F238E27FC236}">
                <a16:creationId xmlns:a16="http://schemas.microsoft.com/office/drawing/2014/main" id="{EE0A2335-6058-4515-85FE-13742C852A1D}"/>
              </a:ext>
            </a:extLst>
          </p:cNvPr>
          <p:cNvCxnSpPr/>
          <p:nvPr/>
        </p:nvCxnSpPr>
        <p:spPr>
          <a:xfrm>
            <a:off x="620369"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4318480-61B0-48DA-81C5-289DA6900B47}"/>
              </a:ext>
            </a:extLst>
          </p:cNvPr>
          <p:cNvGrpSpPr/>
          <p:nvPr/>
        </p:nvGrpSpPr>
        <p:grpSpPr>
          <a:xfrm rot="16200000">
            <a:off x="1377969" y="6298832"/>
            <a:ext cx="190450" cy="464909"/>
            <a:chOff x="1413588" y="6041792"/>
            <a:chExt cx="190450" cy="464909"/>
          </a:xfrm>
        </p:grpSpPr>
        <p:sp>
          <p:nvSpPr>
            <p:cNvPr id="21" name="Shape 4753">
              <a:extLst>
                <a:ext uri="{FF2B5EF4-FFF2-40B4-BE49-F238E27FC236}">
                  <a16:creationId xmlns:a16="http://schemas.microsoft.com/office/drawing/2014/main" id="{DEEB87D3-041F-4716-BBB9-F19361E3211B}"/>
                </a:ext>
              </a:extLst>
            </p:cNvPr>
            <p:cNvSpPr/>
            <p:nvPr/>
          </p:nvSpPr>
          <p:spPr>
            <a:xfrm>
              <a:off x="1413588" y="6041792"/>
              <a:ext cx="190450" cy="110067"/>
            </a:xfrm>
            <a:custGeom>
              <a:avLst/>
              <a:gdLst/>
              <a:ahLst/>
              <a:cxnLst/>
              <a:rect l="0" t="0" r="0" b="0"/>
              <a:pathLst>
                <a:path w="120000" h="120000" extrusionOk="0">
                  <a:moveTo>
                    <a:pt x="15113" y="115789"/>
                  </a:moveTo>
                  <a:lnTo>
                    <a:pt x="15113" y="115789"/>
                  </a:lnTo>
                  <a:cubicBezTo>
                    <a:pt x="59848" y="37368"/>
                    <a:pt x="59848" y="37368"/>
                    <a:pt x="59848" y="37368"/>
                  </a:cubicBezTo>
                  <a:cubicBezTo>
                    <a:pt x="107002" y="115789"/>
                    <a:pt x="107002" y="115789"/>
                    <a:pt x="107002" y="115789"/>
                  </a:cubicBezTo>
                  <a:cubicBezTo>
                    <a:pt x="107002" y="119473"/>
                    <a:pt x="109118" y="119473"/>
                    <a:pt x="111234" y="119473"/>
                  </a:cubicBezTo>
                  <a:cubicBezTo>
                    <a:pt x="117581" y="119473"/>
                    <a:pt x="119697" y="115789"/>
                    <a:pt x="119697" y="104210"/>
                  </a:cubicBezTo>
                  <a:cubicBezTo>
                    <a:pt x="119697" y="100526"/>
                    <a:pt x="119697" y="96842"/>
                    <a:pt x="117581" y="96842"/>
                  </a:cubicBezTo>
                  <a:cubicBezTo>
                    <a:pt x="66498" y="7894"/>
                    <a:pt x="66498" y="7894"/>
                    <a:pt x="66498" y="7894"/>
                  </a:cubicBezTo>
                  <a:cubicBezTo>
                    <a:pt x="64382" y="4210"/>
                    <a:pt x="61964" y="0"/>
                    <a:pt x="59848" y="0"/>
                  </a:cubicBezTo>
                  <a:cubicBezTo>
                    <a:pt x="57732" y="0"/>
                    <a:pt x="55617" y="4210"/>
                    <a:pt x="53501" y="7894"/>
                  </a:cubicBezTo>
                  <a:cubicBezTo>
                    <a:pt x="2418" y="96842"/>
                    <a:pt x="2418" y="96842"/>
                    <a:pt x="2418" y="96842"/>
                  </a:cubicBezTo>
                  <a:cubicBezTo>
                    <a:pt x="2418" y="96842"/>
                    <a:pt x="0" y="100526"/>
                    <a:pt x="0" y="104210"/>
                  </a:cubicBezTo>
                  <a:cubicBezTo>
                    <a:pt x="0" y="115789"/>
                    <a:pt x="4534" y="119473"/>
                    <a:pt x="8765" y="119473"/>
                  </a:cubicBezTo>
                  <a:cubicBezTo>
                    <a:pt x="12997" y="119473"/>
                    <a:pt x="15113" y="119473"/>
                    <a:pt x="15113" y="115789"/>
                  </a:cubicBezTo>
                </a:path>
              </a:pathLst>
            </a:custGeom>
            <a:solidFill>
              <a:schemeClr val="bg1">
                <a:lumMod val="50000"/>
              </a:schemeClr>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sp>
          <p:nvSpPr>
            <p:cNvPr id="22" name="Shape 4754">
              <a:extLst>
                <a:ext uri="{FF2B5EF4-FFF2-40B4-BE49-F238E27FC236}">
                  <a16:creationId xmlns:a16="http://schemas.microsoft.com/office/drawing/2014/main" id="{89B973F3-97C9-47A3-A16E-12EAAEC2B28A}"/>
                </a:ext>
              </a:extLst>
            </p:cNvPr>
            <p:cNvSpPr/>
            <p:nvPr/>
          </p:nvSpPr>
          <p:spPr>
            <a:xfrm>
              <a:off x="1413588" y="6396634"/>
              <a:ext cx="190450" cy="110067"/>
            </a:xfrm>
            <a:custGeom>
              <a:avLst/>
              <a:gdLst/>
              <a:ahLst/>
              <a:cxnLst/>
              <a:rect l="0" t="0" r="0" b="0"/>
              <a:pathLst>
                <a:path w="120000" h="120000" extrusionOk="0">
                  <a:moveTo>
                    <a:pt x="15113" y="7894"/>
                  </a:moveTo>
                  <a:lnTo>
                    <a:pt x="15113" y="7894"/>
                  </a:lnTo>
                  <a:cubicBezTo>
                    <a:pt x="59848" y="85789"/>
                    <a:pt x="59848" y="85789"/>
                    <a:pt x="59848" y="85789"/>
                  </a:cubicBezTo>
                  <a:cubicBezTo>
                    <a:pt x="104886" y="4210"/>
                    <a:pt x="104886" y="4210"/>
                    <a:pt x="104886" y="4210"/>
                  </a:cubicBezTo>
                  <a:cubicBezTo>
                    <a:pt x="107002" y="4210"/>
                    <a:pt x="109118" y="0"/>
                    <a:pt x="111234" y="0"/>
                  </a:cubicBezTo>
                  <a:cubicBezTo>
                    <a:pt x="115465" y="0"/>
                    <a:pt x="119697" y="7894"/>
                    <a:pt x="119697" y="15263"/>
                  </a:cubicBezTo>
                  <a:cubicBezTo>
                    <a:pt x="119697" y="18947"/>
                    <a:pt x="119697" y="22631"/>
                    <a:pt x="117581" y="26315"/>
                  </a:cubicBezTo>
                  <a:cubicBezTo>
                    <a:pt x="66498" y="115789"/>
                    <a:pt x="66498" y="115789"/>
                    <a:pt x="66498" y="115789"/>
                  </a:cubicBezTo>
                  <a:cubicBezTo>
                    <a:pt x="64080" y="119473"/>
                    <a:pt x="61964" y="119473"/>
                    <a:pt x="59848" y="119473"/>
                  </a:cubicBezTo>
                  <a:cubicBezTo>
                    <a:pt x="57732" y="119473"/>
                    <a:pt x="55617" y="119473"/>
                    <a:pt x="53501" y="115789"/>
                  </a:cubicBezTo>
                  <a:cubicBezTo>
                    <a:pt x="2115" y="26315"/>
                    <a:pt x="2115" y="26315"/>
                    <a:pt x="2115" y="26315"/>
                  </a:cubicBezTo>
                  <a:cubicBezTo>
                    <a:pt x="0" y="22631"/>
                    <a:pt x="0" y="18947"/>
                    <a:pt x="0" y="15263"/>
                  </a:cubicBezTo>
                  <a:cubicBezTo>
                    <a:pt x="0" y="7894"/>
                    <a:pt x="4534" y="0"/>
                    <a:pt x="8765" y="0"/>
                  </a:cubicBezTo>
                  <a:cubicBezTo>
                    <a:pt x="10881" y="0"/>
                    <a:pt x="12997" y="4210"/>
                    <a:pt x="15113" y="7894"/>
                  </a:cubicBezTo>
                </a:path>
              </a:pathLst>
            </a:custGeom>
            <a:solidFill>
              <a:schemeClr val="tx1"/>
            </a:solidFill>
            <a:ln>
              <a:noFill/>
            </a:ln>
          </p:spPr>
          <p:txBody>
            <a:bodyPr lIns="45713" tIns="22850" rIns="45713" bIns="22850" anchor="ctr" anchorCtr="0">
              <a:noAutofit/>
            </a:bodyPr>
            <a:lstStyle/>
            <a:p>
              <a:endParaRPr>
                <a:solidFill>
                  <a:schemeClr val="dk1"/>
                </a:solidFill>
                <a:latin typeface="Roboto"/>
                <a:ea typeface="Roboto"/>
                <a:cs typeface="Roboto"/>
                <a:sym typeface="Roboto"/>
              </a:endParaRPr>
            </a:p>
          </p:txBody>
        </p:sp>
      </p:grpSp>
      <p:cxnSp>
        <p:nvCxnSpPr>
          <p:cNvPr id="23" name="Straight Connector 22">
            <a:extLst>
              <a:ext uri="{FF2B5EF4-FFF2-40B4-BE49-F238E27FC236}">
                <a16:creationId xmlns:a16="http://schemas.microsoft.com/office/drawing/2014/main" id="{C396C018-0DC8-4984-BFAD-866774D25DA9}"/>
              </a:ext>
            </a:extLst>
          </p:cNvPr>
          <p:cNvCxnSpPr/>
          <p:nvPr/>
        </p:nvCxnSpPr>
        <p:spPr>
          <a:xfrm>
            <a:off x="0" y="589748"/>
            <a:ext cx="620369"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Title 1">
            <a:extLst>
              <a:ext uri="{FF2B5EF4-FFF2-40B4-BE49-F238E27FC236}">
                <a16:creationId xmlns:a16="http://schemas.microsoft.com/office/drawing/2014/main" id="{89CA21BB-108F-4D57-8F4D-9D73FCF6D16C}"/>
              </a:ext>
            </a:extLst>
          </p:cNvPr>
          <p:cNvSpPr txBox="1">
            <a:spLocks/>
          </p:cNvSpPr>
          <p:nvPr/>
        </p:nvSpPr>
        <p:spPr>
          <a:xfrm>
            <a:off x="763352" y="799015"/>
            <a:ext cx="11538282" cy="1142624"/>
          </a:xfrm>
          <a:prstGeom prst="rect">
            <a:avLst/>
          </a:prstGeom>
        </p:spPr>
        <p:txBody>
          <a:bodyPr lIns="91440" tIns="45720" rIns="91440" bIns="4572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solidFill>
                  <a:schemeClr val="accent5">
                    <a:lumMod val="75000"/>
                  </a:schemeClr>
                </a:solidFill>
                <a:latin typeface="Raleway ExtraBold"/>
              </a:rPr>
              <a:t>STAKEHOLDER REGISTER</a:t>
            </a:r>
            <a:endParaRPr lang="en-US" sz="4000">
              <a:solidFill>
                <a:schemeClr val="accent5">
                  <a:lumMod val="75000"/>
                </a:schemeClr>
              </a:solidFill>
              <a:latin typeface="Raleway ExtraBold"/>
            </a:endParaRPr>
          </a:p>
        </p:txBody>
      </p:sp>
      <p:cxnSp>
        <p:nvCxnSpPr>
          <p:cNvPr id="35" name="Straight Connector 34">
            <a:extLst>
              <a:ext uri="{FF2B5EF4-FFF2-40B4-BE49-F238E27FC236}">
                <a16:creationId xmlns:a16="http://schemas.microsoft.com/office/drawing/2014/main" id="{BC4724B7-9D9B-443D-9C3A-E09500FD48F7}"/>
              </a:ext>
            </a:extLst>
          </p:cNvPr>
          <p:cNvCxnSpPr>
            <a:cxnSpLocks/>
          </p:cNvCxnSpPr>
          <p:nvPr/>
        </p:nvCxnSpPr>
        <p:spPr>
          <a:xfrm>
            <a:off x="5864069" y="444567"/>
            <a:ext cx="98367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6E4CF8ED-6EC1-7A8C-4090-2B1C7AE4155A}"/>
              </a:ext>
            </a:extLst>
          </p:cNvPr>
          <p:cNvPicPr>
            <a:picLocks noChangeAspect="1"/>
          </p:cNvPicPr>
          <p:nvPr/>
        </p:nvPicPr>
        <p:blipFill rotWithShape="1">
          <a:blip r:embed="rId2">
            <a:duotone>
              <a:prstClr val="black"/>
              <a:srgbClr val="834CB0">
                <a:tint val="45000"/>
                <a:satMod val="400000"/>
              </a:srgbClr>
            </a:duotone>
            <a:extLst>
              <a:ext uri="{28A0092B-C50C-407E-A947-70E740481C1C}">
                <a14:useLocalDpi xmlns:a14="http://schemas.microsoft.com/office/drawing/2010/main" val="0"/>
              </a:ext>
            </a:extLst>
          </a:blip>
          <a:srcRect l="21844" t="12601" r="20156" b="10066"/>
          <a:stretch/>
        </p:blipFill>
        <p:spPr>
          <a:xfrm flipH="1">
            <a:off x="11268326" y="190921"/>
            <a:ext cx="314247" cy="314247"/>
          </a:xfrm>
          <a:prstGeom prst="ellipse">
            <a:avLst/>
          </a:prstGeom>
        </p:spPr>
      </p:pic>
      <p:cxnSp>
        <p:nvCxnSpPr>
          <p:cNvPr id="42" name="Straight Connector 41">
            <a:extLst>
              <a:ext uri="{FF2B5EF4-FFF2-40B4-BE49-F238E27FC236}">
                <a16:creationId xmlns:a16="http://schemas.microsoft.com/office/drawing/2014/main" id="{8D5F4833-F55C-8923-917C-38F23649EB2C}"/>
              </a:ext>
            </a:extLst>
          </p:cNvPr>
          <p:cNvCxnSpPr/>
          <p:nvPr/>
        </p:nvCxnSpPr>
        <p:spPr>
          <a:xfrm>
            <a:off x="620369" y="4252419"/>
            <a:ext cx="0" cy="21836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0768FEF2-826E-13EF-5B57-06CF91DD581C}"/>
              </a:ext>
            </a:extLst>
          </p:cNvPr>
          <p:cNvSpPr/>
          <p:nvPr/>
        </p:nvSpPr>
        <p:spPr>
          <a:xfrm>
            <a:off x="11655847" y="62362"/>
            <a:ext cx="496205" cy="48501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aphicFrame>
        <p:nvGraphicFramePr>
          <p:cNvPr id="5" name="Table 4">
            <a:extLst>
              <a:ext uri="{FF2B5EF4-FFF2-40B4-BE49-F238E27FC236}">
                <a16:creationId xmlns:a16="http://schemas.microsoft.com/office/drawing/2014/main" id="{40F9B1C3-2CD2-0397-90DF-533A7DAE1F29}"/>
              </a:ext>
            </a:extLst>
          </p:cNvPr>
          <p:cNvGraphicFramePr>
            <a:graphicFrameLocks noGrp="1"/>
          </p:cNvGraphicFramePr>
          <p:nvPr>
            <p:extLst>
              <p:ext uri="{D42A27DB-BD31-4B8C-83A1-F6EECF244321}">
                <p14:modId xmlns:p14="http://schemas.microsoft.com/office/powerpoint/2010/main" val="1746552917"/>
              </p:ext>
            </p:extLst>
          </p:nvPr>
        </p:nvGraphicFramePr>
        <p:xfrm>
          <a:off x="730005" y="1506658"/>
          <a:ext cx="11297326" cy="5016270"/>
        </p:xfrm>
        <a:graphic>
          <a:graphicData uri="http://schemas.openxmlformats.org/drawingml/2006/table">
            <a:tbl>
              <a:tblPr/>
              <a:tblGrid>
                <a:gridCol w="1826958">
                  <a:extLst>
                    <a:ext uri="{9D8B030D-6E8A-4147-A177-3AD203B41FA5}">
                      <a16:colId xmlns:a16="http://schemas.microsoft.com/office/drawing/2014/main" val="3471747991"/>
                    </a:ext>
                  </a:extLst>
                </a:gridCol>
                <a:gridCol w="1454113">
                  <a:extLst>
                    <a:ext uri="{9D8B030D-6E8A-4147-A177-3AD203B41FA5}">
                      <a16:colId xmlns:a16="http://schemas.microsoft.com/office/drawing/2014/main" val="3675040056"/>
                    </a:ext>
                  </a:extLst>
                </a:gridCol>
                <a:gridCol w="1174471">
                  <a:extLst>
                    <a:ext uri="{9D8B030D-6E8A-4147-A177-3AD203B41FA5}">
                      <a16:colId xmlns:a16="http://schemas.microsoft.com/office/drawing/2014/main" val="2265169141"/>
                    </a:ext>
                  </a:extLst>
                </a:gridCol>
                <a:gridCol w="1454113">
                  <a:extLst>
                    <a:ext uri="{9D8B030D-6E8A-4147-A177-3AD203B41FA5}">
                      <a16:colId xmlns:a16="http://schemas.microsoft.com/office/drawing/2014/main" val="4166234629"/>
                    </a:ext>
                  </a:extLst>
                </a:gridCol>
                <a:gridCol w="2013388">
                  <a:extLst>
                    <a:ext uri="{9D8B030D-6E8A-4147-A177-3AD203B41FA5}">
                      <a16:colId xmlns:a16="http://schemas.microsoft.com/office/drawing/2014/main" val="1473416846"/>
                    </a:ext>
                  </a:extLst>
                </a:gridCol>
                <a:gridCol w="1733747">
                  <a:extLst>
                    <a:ext uri="{9D8B030D-6E8A-4147-A177-3AD203B41FA5}">
                      <a16:colId xmlns:a16="http://schemas.microsoft.com/office/drawing/2014/main" val="2093776716"/>
                    </a:ext>
                  </a:extLst>
                </a:gridCol>
                <a:gridCol w="1640536">
                  <a:extLst>
                    <a:ext uri="{9D8B030D-6E8A-4147-A177-3AD203B41FA5}">
                      <a16:colId xmlns:a16="http://schemas.microsoft.com/office/drawing/2014/main" val="263007155"/>
                    </a:ext>
                  </a:extLst>
                </a:gridCol>
              </a:tblGrid>
              <a:tr h="493100">
                <a:tc>
                  <a:txBody>
                    <a:bodyPr/>
                    <a:lstStyle/>
                    <a:p>
                      <a:pPr algn="ctr" fontAlgn="t"/>
                      <a:endParaRPr lang="en-PH" sz="1600" dirty="0">
                        <a:solidFill>
                          <a:schemeClr val="bg1"/>
                        </a:solidFill>
                        <a:effectLst/>
                      </a:endParaRPr>
                    </a:p>
                    <a:p>
                      <a:pPr algn="ctr" rtl="0" fontAlgn="base"/>
                      <a:r>
                        <a:rPr lang="en-PH" sz="1600" b="1" i="0" dirty="0">
                          <a:solidFill>
                            <a:schemeClr val="bg1"/>
                          </a:solidFill>
                          <a:effectLst/>
                          <a:latin typeface="Calibri" panose="020F0502020204030204" pitchFamily="34" charset="0"/>
                        </a:rPr>
                        <a:t>STAKEHOLDER</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fontAlgn="t"/>
                      <a:endParaRPr lang="en-PH" sz="1600" dirty="0">
                        <a:solidFill>
                          <a:schemeClr val="bg1"/>
                        </a:solidFill>
                        <a:effectLst/>
                      </a:endParaRPr>
                    </a:p>
                    <a:p>
                      <a:pPr algn="ctr" rtl="0" fontAlgn="base"/>
                      <a:r>
                        <a:rPr lang="en-PH" sz="1600" b="1" i="0" dirty="0">
                          <a:solidFill>
                            <a:schemeClr val="bg1"/>
                          </a:solidFill>
                          <a:effectLst/>
                          <a:latin typeface="Calibri" panose="020F0502020204030204" pitchFamily="34" charset="0"/>
                        </a:rPr>
                        <a:t>ROLE</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fontAlgn="t"/>
                      <a:endParaRPr lang="en-PH" sz="1600" dirty="0">
                        <a:solidFill>
                          <a:schemeClr val="bg1"/>
                        </a:solidFill>
                        <a:effectLst/>
                      </a:endParaRPr>
                    </a:p>
                    <a:p>
                      <a:pPr algn="ctr" rtl="0" fontAlgn="base"/>
                      <a:r>
                        <a:rPr lang="en-PH" sz="1600" b="1" i="0" dirty="0">
                          <a:solidFill>
                            <a:schemeClr val="bg1"/>
                          </a:solidFill>
                          <a:effectLst/>
                          <a:latin typeface="Calibri" panose="020F0502020204030204" pitchFamily="34" charset="0"/>
                        </a:rPr>
                        <a:t>IMPACT</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fontAlgn="t"/>
                      <a:endParaRPr lang="en-PH" sz="1600" dirty="0">
                        <a:solidFill>
                          <a:schemeClr val="bg1"/>
                        </a:solidFill>
                        <a:effectLst/>
                      </a:endParaRPr>
                    </a:p>
                    <a:p>
                      <a:pPr algn="ctr" rtl="0" fontAlgn="base"/>
                      <a:r>
                        <a:rPr lang="en-PH" sz="1600" b="1" i="0" dirty="0">
                          <a:solidFill>
                            <a:schemeClr val="bg1"/>
                          </a:solidFill>
                          <a:effectLst/>
                          <a:latin typeface="Calibri" panose="020F0502020204030204" pitchFamily="34" charset="0"/>
                        </a:rPr>
                        <a:t>INFLUENCE</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fontAlgn="t"/>
                      <a:endParaRPr lang="en-PH" sz="1600" dirty="0">
                        <a:solidFill>
                          <a:schemeClr val="bg1"/>
                        </a:solidFill>
                        <a:effectLst/>
                      </a:endParaRPr>
                    </a:p>
                    <a:p>
                      <a:pPr algn="ctr" rtl="0" fontAlgn="base"/>
                      <a:r>
                        <a:rPr lang="en-PH" sz="1600" b="1" i="0" dirty="0">
                          <a:solidFill>
                            <a:schemeClr val="bg1"/>
                          </a:solidFill>
                          <a:effectLst/>
                          <a:latin typeface="Calibri" panose="020F0502020204030204" pitchFamily="34" charset="0"/>
                        </a:rPr>
                        <a:t>WHAT IS IMPORTANT TO THE STAKEHOLDER?</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fontAlgn="t"/>
                      <a:endParaRPr lang="en-PH" sz="1600" dirty="0">
                        <a:solidFill>
                          <a:schemeClr val="bg1"/>
                        </a:solidFill>
                        <a:effectLst/>
                      </a:endParaRPr>
                    </a:p>
                    <a:p>
                      <a:pPr algn="ctr" rtl="0" fontAlgn="base"/>
                      <a:r>
                        <a:rPr lang="en-PH" sz="1600" b="1" i="0" dirty="0">
                          <a:solidFill>
                            <a:schemeClr val="bg1"/>
                          </a:solidFill>
                          <a:effectLst/>
                          <a:latin typeface="Calibri" panose="020F0502020204030204" pitchFamily="34" charset="0"/>
                        </a:rPr>
                        <a:t>HOW COULD THE STAKEHOLDER CONTRIBUTE TO THE PROJECT?</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ctr" fontAlgn="t"/>
                      <a:endParaRPr lang="en-PH" sz="1600" dirty="0">
                        <a:solidFill>
                          <a:schemeClr val="bg1"/>
                        </a:solidFill>
                        <a:effectLst/>
                      </a:endParaRPr>
                    </a:p>
                    <a:p>
                      <a:pPr algn="ctr" rtl="0" fontAlgn="base"/>
                      <a:r>
                        <a:rPr lang="en-PH" sz="1600" b="1" i="0" dirty="0">
                          <a:solidFill>
                            <a:schemeClr val="bg1"/>
                          </a:solidFill>
                          <a:effectLst/>
                          <a:latin typeface="Calibri" panose="020F0502020204030204" pitchFamily="34" charset="0"/>
                        </a:rPr>
                        <a:t>STRATEGY ON ENGAGING THE STAKEHOLDER</a:t>
                      </a:r>
                      <a:r>
                        <a:rPr lang="en-PH" sz="1600" b="0" i="0" dirty="0">
                          <a:solidFill>
                            <a:schemeClr val="bg1"/>
                          </a:solidFill>
                          <a:effectLst/>
                          <a:latin typeface="Calibri" panose="020F0502020204030204" pitchFamily="34" charset="0"/>
                        </a:rPr>
                        <a:t> </a:t>
                      </a:r>
                      <a:endParaRPr lang="en-PH" sz="1600" b="0" i="0" dirty="0">
                        <a:solidFill>
                          <a:schemeClr val="bg1"/>
                        </a:solidFill>
                        <a:effectLst/>
                      </a:endParaRPr>
                    </a:p>
                  </a:txBody>
                  <a:tcPr marL="27893" marR="27893" marT="13947" marB="13947"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1705756771"/>
                  </a:ext>
                </a:extLst>
              </a:tr>
              <a:tr h="439429">
                <a:tc>
                  <a:txBody>
                    <a:bodyPr/>
                    <a:lstStyle/>
                    <a:p>
                      <a:pPr fontAlgn="t"/>
                      <a:endParaRPr lang="en-PH" sz="1600" b="1" dirty="0">
                        <a:solidFill>
                          <a:schemeClr val="bg1"/>
                        </a:solidFill>
                        <a:effectLst/>
                      </a:endParaRPr>
                    </a:p>
                    <a:p>
                      <a:pPr algn="l" rtl="0" fontAlgn="base"/>
                      <a:r>
                        <a:rPr lang="en-PH" sz="1600" b="1" i="0" dirty="0" err="1">
                          <a:solidFill>
                            <a:schemeClr val="bg1"/>
                          </a:solidFill>
                          <a:effectLst/>
                          <a:latin typeface="Calibri" panose="020F0502020204030204" pitchFamily="34" charset="0"/>
                        </a:rPr>
                        <a:t>Jojo</a:t>
                      </a:r>
                      <a:r>
                        <a:rPr lang="en-PH" sz="1600" b="1" i="0" dirty="0">
                          <a:solidFill>
                            <a:schemeClr val="bg1"/>
                          </a:solidFill>
                          <a:effectLst/>
                          <a:latin typeface="Calibri" panose="020F0502020204030204" pitchFamily="34" charset="0"/>
                        </a:rPr>
                        <a:t> Castillo </a:t>
                      </a:r>
                      <a:endParaRPr lang="en-PH" sz="1600" b="1" i="0" dirty="0">
                        <a:solidFill>
                          <a:schemeClr val="bg1"/>
                        </a:solidFill>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ITRO Head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Directly receive reports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Project Approval and use of the application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Set a meeting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599878098"/>
                  </a:ext>
                </a:extLst>
              </a:tr>
              <a:tr h="433710">
                <a:tc>
                  <a:txBody>
                    <a:bodyPr/>
                    <a:lstStyle/>
                    <a:p>
                      <a:pPr fontAlgn="t"/>
                      <a:endParaRPr lang="en-PH" sz="1600" b="1" dirty="0">
                        <a:solidFill>
                          <a:schemeClr val="bg1"/>
                        </a:solidFill>
                        <a:effectLst/>
                      </a:endParaRPr>
                    </a:p>
                    <a:p>
                      <a:pPr algn="l" rtl="0" fontAlgn="base"/>
                      <a:r>
                        <a:rPr lang="en-PH" sz="1600" b="1" i="0" dirty="0">
                          <a:solidFill>
                            <a:schemeClr val="bg1"/>
                          </a:solidFill>
                          <a:effectLst/>
                          <a:latin typeface="Calibri" panose="020F0502020204030204" pitchFamily="34" charset="0"/>
                        </a:rPr>
                        <a:t>Jose Manuel Garcia </a:t>
                      </a:r>
                      <a:endParaRPr lang="en-PH" sz="1600" b="1" i="0" dirty="0">
                        <a:solidFill>
                          <a:schemeClr val="bg1"/>
                        </a:solidFill>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Campus Architect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Directly Receive reports, upload their physical files to the system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Project Approval and use of the application </a:t>
                      </a:r>
                      <a:endParaRPr lang="en-PH" sz="1600" b="0" i="0" dirty="0">
                        <a:effectLst/>
                      </a:endParaRPr>
                    </a:p>
                    <a:p>
                      <a:pPr algn="r" rtl="0" fontAlgn="base"/>
                      <a:r>
                        <a:rPr lang="en-PH" sz="1600" b="0" i="0" dirty="0">
                          <a:effectLst/>
                          <a:latin typeface="Calibri" panose="020F0502020204030204" pitchFamily="34" charset="0"/>
                        </a:rPr>
                        <a:t>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Set a meeting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209242394"/>
                  </a:ext>
                </a:extLst>
              </a:tr>
              <a:tr h="160034">
                <a:tc>
                  <a:txBody>
                    <a:bodyPr/>
                    <a:lstStyle/>
                    <a:p>
                      <a:pPr fontAlgn="t"/>
                      <a:endParaRPr lang="en-PH" sz="1600" b="1" dirty="0">
                        <a:solidFill>
                          <a:schemeClr val="bg1"/>
                        </a:solidFill>
                        <a:effectLst/>
                      </a:endParaRPr>
                    </a:p>
                    <a:p>
                      <a:pPr algn="l" rtl="0" fontAlgn="base"/>
                      <a:r>
                        <a:rPr lang="en-PH" sz="1600" b="1" i="0" dirty="0">
                          <a:solidFill>
                            <a:schemeClr val="bg1"/>
                          </a:solidFill>
                          <a:effectLst/>
                          <a:latin typeface="Calibri" panose="020F0502020204030204" pitchFamily="34" charset="0"/>
                        </a:rPr>
                        <a:t>Marr </a:t>
                      </a:r>
                      <a:r>
                        <a:rPr lang="en-PH" sz="1600" b="1" i="0" dirty="0" err="1">
                          <a:solidFill>
                            <a:schemeClr val="bg1"/>
                          </a:solidFill>
                          <a:effectLst/>
                          <a:latin typeface="Calibri" panose="020F0502020204030204" pitchFamily="34" charset="0"/>
                        </a:rPr>
                        <a:t>Bringas</a:t>
                      </a:r>
                      <a:r>
                        <a:rPr lang="en-PH" sz="1600" b="1" i="0" dirty="0">
                          <a:solidFill>
                            <a:schemeClr val="bg1"/>
                          </a:solidFill>
                          <a:effectLst/>
                          <a:latin typeface="Calibri" panose="020F0502020204030204" pitchFamily="34" charset="0"/>
                        </a:rPr>
                        <a:t> </a:t>
                      </a:r>
                      <a:endParaRPr lang="en-PH" sz="1600" b="1" i="0" dirty="0">
                        <a:solidFill>
                          <a:schemeClr val="bg1"/>
                        </a:solidFill>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BMO Head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a:effectLst/>
                      </a:endParaRPr>
                    </a:p>
                    <a:p>
                      <a:pPr algn="r" rtl="0" fontAlgn="base"/>
                      <a:r>
                        <a:rPr lang="en-PH" sz="1600" b="0" i="0">
                          <a:effectLst/>
                          <a:latin typeface="Calibri" panose="020F0502020204030204" pitchFamily="34" charset="0"/>
                        </a:rPr>
                        <a:t>High </a:t>
                      </a:r>
                      <a:endParaRPr lang="en-PH" sz="1600" b="0" i="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a:effectLst/>
                      </a:endParaRPr>
                    </a:p>
                    <a:p>
                      <a:pPr algn="r" rtl="0" fontAlgn="base"/>
                      <a:r>
                        <a:rPr lang="en-PH" sz="1600" b="0" i="0">
                          <a:effectLst/>
                          <a:latin typeface="Calibri" panose="020F0502020204030204" pitchFamily="34" charset="0"/>
                        </a:rPr>
                        <a:t>Directly send reports </a:t>
                      </a:r>
                      <a:endParaRPr lang="en-PH" sz="1600" b="0" i="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Use of the Application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Interview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507836397"/>
                  </a:ext>
                </a:extLst>
              </a:tr>
              <a:tr h="341717">
                <a:tc>
                  <a:txBody>
                    <a:bodyPr/>
                    <a:lstStyle/>
                    <a:p>
                      <a:pPr fontAlgn="t"/>
                      <a:endParaRPr lang="en-PH" sz="1600" b="1" dirty="0">
                        <a:solidFill>
                          <a:schemeClr val="bg1"/>
                        </a:solidFill>
                        <a:effectLst/>
                      </a:endParaRPr>
                    </a:p>
                    <a:p>
                      <a:pPr algn="l" rtl="0" fontAlgn="base"/>
                      <a:r>
                        <a:rPr lang="en-PH" sz="1600" b="1" i="0" dirty="0">
                          <a:solidFill>
                            <a:schemeClr val="bg1"/>
                          </a:solidFill>
                          <a:effectLst/>
                          <a:latin typeface="Calibri" panose="020F0502020204030204" pitchFamily="34" charset="0"/>
                        </a:rPr>
                        <a:t>Mervin </a:t>
                      </a:r>
                      <a:r>
                        <a:rPr lang="en-PH" sz="1600" b="1" i="0" dirty="0" err="1">
                          <a:solidFill>
                            <a:schemeClr val="bg1"/>
                          </a:solidFill>
                          <a:effectLst/>
                          <a:latin typeface="Calibri" panose="020F0502020204030204" pitchFamily="34" charset="0"/>
                        </a:rPr>
                        <a:t>Quilang</a:t>
                      </a:r>
                      <a:r>
                        <a:rPr lang="en-PH" sz="1600" b="1" i="0" dirty="0">
                          <a:solidFill>
                            <a:schemeClr val="bg1"/>
                          </a:solidFill>
                          <a:effectLst/>
                          <a:latin typeface="Calibri" panose="020F0502020204030204" pitchFamily="34" charset="0"/>
                        </a:rPr>
                        <a:t> </a:t>
                      </a:r>
                      <a:endParaRPr lang="en-PH" sz="1600" b="1" i="0" dirty="0">
                        <a:solidFill>
                          <a:schemeClr val="bg1"/>
                        </a:solidFill>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5B9BD5"/>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Head Guard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High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Directly send reports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Use of the application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tc>
                  <a:txBody>
                    <a:bodyPr/>
                    <a:lstStyle/>
                    <a:p>
                      <a:pPr algn="r" fontAlgn="t"/>
                      <a:endParaRPr lang="en-PH" sz="1600" dirty="0">
                        <a:effectLst/>
                      </a:endParaRPr>
                    </a:p>
                    <a:p>
                      <a:pPr algn="r" rtl="0" fontAlgn="base"/>
                      <a:r>
                        <a:rPr lang="en-PH" sz="1600" b="0" i="0" dirty="0">
                          <a:effectLst/>
                          <a:latin typeface="Calibri" panose="020F0502020204030204" pitchFamily="34" charset="0"/>
                        </a:rPr>
                        <a:t>Interview </a:t>
                      </a:r>
                      <a:endParaRPr lang="en-PH" sz="1600" b="0" i="0" dirty="0">
                        <a:effectLst/>
                      </a:endParaRPr>
                    </a:p>
                  </a:txBody>
                  <a:tcPr marL="27893" marR="27893" marT="13947" marB="13947">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56306876"/>
                  </a:ext>
                </a:extLst>
              </a:tr>
            </a:tbl>
          </a:graphicData>
        </a:graphic>
      </p:graphicFrame>
      <p:pic>
        <p:nvPicPr>
          <p:cNvPr id="15" name="Picture 14">
            <a:extLst>
              <a:ext uri="{FF2B5EF4-FFF2-40B4-BE49-F238E27FC236}">
                <a16:creationId xmlns:a16="http://schemas.microsoft.com/office/drawing/2014/main" id="{D97B54E0-279F-FC34-F6EB-2F4525D09D05}"/>
              </a:ext>
            </a:extLst>
          </p:cNvPr>
          <p:cNvPicPr>
            <a:picLocks noChangeAspect="1"/>
          </p:cNvPicPr>
          <p:nvPr/>
        </p:nvPicPr>
        <p:blipFill>
          <a:blip r:embed="rId4"/>
          <a:stretch>
            <a:fillRect/>
          </a:stretch>
        </p:blipFill>
        <p:spPr>
          <a:xfrm>
            <a:off x="719394" y="241279"/>
            <a:ext cx="1057230" cy="200961"/>
          </a:xfrm>
          <a:prstGeom prst="rect">
            <a:avLst/>
          </a:prstGeom>
        </p:spPr>
      </p:pic>
    </p:spTree>
    <p:extLst>
      <p:ext uri="{BB962C8B-B14F-4D97-AF65-F5344CB8AC3E}">
        <p14:creationId xmlns:p14="http://schemas.microsoft.com/office/powerpoint/2010/main" val="119533520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823875a5-112d-4a78-9a5b-747bef766cbf" xsi:nil="true"/>
    <lcf76f155ced4ddcb4097134ff3c332f xmlns="2dcbdf74-d800-4d07-a629-56318f9cf9ac">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ED5E6D6FD698E43932A3A57186ADDB1" ma:contentTypeVersion="12" ma:contentTypeDescription="Create a new document." ma:contentTypeScope="" ma:versionID="0b04c9d44a0379eaa7eaf4c04996b6bc">
  <xsd:schema xmlns:xsd="http://www.w3.org/2001/XMLSchema" xmlns:xs="http://www.w3.org/2001/XMLSchema" xmlns:p="http://schemas.microsoft.com/office/2006/metadata/properties" xmlns:ns2="823875a5-112d-4a78-9a5b-747bef766cbf" xmlns:ns3="2dcbdf74-d800-4d07-a629-56318f9cf9ac" targetNamespace="http://schemas.microsoft.com/office/2006/metadata/properties" ma:root="true" ma:fieldsID="a18fd29cb5860fd53d768c20be9c164c" ns2:_="" ns3:_="">
    <xsd:import namespace="823875a5-112d-4a78-9a5b-747bef766cbf"/>
    <xsd:import namespace="2dcbdf74-d800-4d07-a629-56318f9cf9ac"/>
    <xsd:element name="properties">
      <xsd:complexType>
        <xsd:sequence>
          <xsd:element name="documentManagement">
            <xsd:complexType>
              <xsd:all>
                <xsd:element ref="ns2:SharedWithUsers" minOccurs="0"/>
                <xsd:element ref="ns2:SharedWithDetails" minOccurs="0"/>
                <xsd:element ref="ns3:lcf76f155ced4ddcb4097134ff3c332f" minOccurs="0"/>
                <xsd:element ref="ns2:TaxCatchAll" minOccurs="0"/>
                <xsd:element ref="ns3:MediaServiceMetadata" minOccurs="0"/>
                <xsd:element ref="ns3:MediaServiceFastMetadata"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23875a5-112d-4a78-9a5b-747bef766cb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2" nillable="true" ma:displayName="Taxonomy Catch All Column" ma:hidden="true" ma:list="{b42c3a5d-55c8-4ae2-8283-18f284c527be}" ma:internalName="TaxCatchAll" ma:showField="CatchAllData" ma:web="823875a5-112d-4a78-9a5b-747bef766cbf">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dcbdf74-d800-4d07-a629-56318f9cf9ac" elementFormDefault="qualified">
    <xsd:import namespace="http://schemas.microsoft.com/office/2006/documentManagement/types"/>
    <xsd:import namespace="http://schemas.microsoft.com/office/infopath/2007/PartnerControls"/>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aaf8b06a-778d-4447-b55c-f8813fb4c887" ma:termSetId="09814cd3-568e-fe90-9814-8d621ff8fb84" ma:anchorId="fba54fb3-c3e1-fe81-a776-ca4b69148c4d" ma:open="true" ma:isKeyword="false">
      <xsd:complexType>
        <xsd:sequence>
          <xsd:element ref="pc:Terms" minOccurs="0" maxOccurs="1"/>
        </xsd:sequence>
      </xsd:complex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9C541A0-D339-475C-9F45-6D506A13C7F6}">
  <ds:schemaRefs>
    <ds:schemaRef ds:uri="http://schemas.microsoft.com/office/2006/documentManagement/types"/>
    <ds:schemaRef ds:uri="http://schemas.microsoft.com/office/2006/metadata/properties"/>
    <ds:schemaRef ds:uri="http://purl.org/dc/elements/1.1/"/>
    <ds:schemaRef ds:uri="http://purl.org/dc/terms/"/>
    <ds:schemaRef ds:uri="http://www.w3.org/XML/1998/namespace"/>
    <ds:schemaRef ds:uri="http://purl.org/dc/dcmitype/"/>
    <ds:schemaRef ds:uri="http://schemas.microsoft.com/office/infopath/2007/PartnerControls"/>
    <ds:schemaRef ds:uri="http://schemas.openxmlformats.org/package/2006/metadata/core-properties"/>
    <ds:schemaRef ds:uri="2dcbdf74-d800-4d07-a629-56318f9cf9ac"/>
    <ds:schemaRef ds:uri="823875a5-112d-4a78-9a5b-747bef766cbf"/>
  </ds:schemaRefs>
</ds:datastoreItem>
</file>

<file path=customXml/itemProps2.xml><?xml version="1.0" encoding="utf-8"?>
<ds:datastoreItem xmlns:ds="http://schemas.openxmlformats.org/officeDocument/2006/customXml" ds:itemID="{2CF898EE-C042-4D4F-BB63-E8AF83454194}">
  <ds:schemaRefs>
    <ds:schemaRef ds:uri="http://schemas.microsoft.com/sharepoint/v3/contenttype/forms"/>
  </ds:schemaRefs>
</ds:datastoreItem>
</file>

<file path=customXml/itemProps3.xml><?xml version="1.0" encoding="utf-8"?>
<ds:datastoreItem xmlns:ds="http://schemas.openxmlformats.org/officeDocument/2006/customXml" ds:itemID="{FD229D79-D433-4C33-80ED-86B5D802BC45}">
  <ds:schemaRefs>
    <ds:schemaRef ds:uri="2dcbdf74-d800-4d07-a629-56318f9cf9ac"/>
    <ds:schemaRef ds:uri="823875a5-112d-4a78-9a5b-747bef766cb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1</TotalTime>
  <Words>1405</Words>
  <Application>Microsoft Office PowerPoint</Application>
  <PresentationFormat>Widescreen</PresentationFormat>
  <Paragraphs>561</Paragraphs>
  <Slides>23</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Arial</vt:lpstr>
      <vt:lpstr>Calibri</vt:lpstr>
      <vt:lpstr>Calibri Light</vt:lpstr>
      <vt:lpstr>Raleway</vt:lpstr>
      <vt:lpstr>Raleway Black</vt:lpstr>
      <vt:lpstr>Raleway ExtraBold</vt:lpstr>
      <vt:lpstr>Raleway Light</vt:lpstr>
      <vt:lpstr>Roboto</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JYXD</dc:creator>
  <cp:lastModifiedBy>Vladimir Ken Perez</cp:lastModifiedBy>
  <cp:revision>4</cp:revision>
  <dcterms:created xsi:type="dcterms:W3CDTF">2019-02-20T09:07:03Z</dcterms:created>
  <dcterms:modified xsi:type="dcterms:W3CDTF">2023-06-04T13:45:34Z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0x010100EF94E91B0316F843B4F15A356A8E3CF6</vt:lpwstr>
  </property>
  <property fmtid="{D5CDD505-2E9C-101B-9397-08002B2CF9AE}" pid="3" name="MediaServiceImageTags">
    <vt:lpwstr/>
  </property>
</Properties>
</file>

<file path=docProps/thumbnail.jpeg>
</file>